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4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>
  <p:sldMasterIdLst>
    <p:sldMasterId id="2147483763" r:id="rId1"/>
  </p:sldMasterIdLst>
  <p:notesMasterIdLst>
    <p:notesMasterId r:id="rId38"/>
  </p:notesMasterIdLst>
  <p:sldIdLst>
    <p:sldId id="257" r:id="rId2"/>
    <p:sldId id="258" r:id="rId3"/>
    <p:sldId id="311" r:id="rId4"/>
    <p:sldId id="304" r:id="rId5"/>
    <p:sldId id="268" r:id="rId6"/>
    <p:sldId id="262" r:id="rId7"/>
    <p:sldId id="299" r:id="rId8"/>
    <p:sldId id="281" r:id="rId9"/>
    <p:sldId id="264" r:id="rId10"/>
    <p:sldId id="265" r:id="rId11"/>
    <p:sldId id="266" r:id="rId12"/>
    <p:sldId id="267" r:id="rId13"/>
    <p:sldId id="269" r:id="rId14"/>
    <p:sldId id="273" r:id="rId15"/>
    <p:sldId id="274" r:id="rId16"/>
    <p:sldId id="270" r:id="rId17"/>
    <p:sldId id="275" r:id="rId18"/>
    <p:sldId id="277" r:id="rId19"/>
    <p:sldId id="278" r:id="rId20"/>
    <p:sldId id="279" r:id="rId21"/>
    <p:sldId id="282" r:id="rId22"/>
    <p:sldId id="283" r:id="rId23"/>
    <p:sldId id="284" r:id="rId24"/>
    <p:sldId id="285" r:id="rId25"/>
    <p:sldId id="288" r:id="rId26"/>
    <p:sldId id="289" r:id="rId27"/>
    <p:sldId id="290" r:id="rId28"/>
    <p:sldId id="291" r:id="rId29"/>
    <p:sldId id="301" r:id="rId30"/>
    <p:sldId id="308" r:id="rId31"/>
    <p:sldId id="313" r:id="rId32"/>
    <p:sldId id="317" r:id="rId33"/>
    <p:sldId id="320" r:id="rId34"/>
    <p:sldId id="327" r:id="rId35"/>
    <p:sldId id="321" r:id="rId36"/>
    <p:sldId id="322" r:id="rId37"/>
  </p:sldIdLst>
  <p:sldSz cx="24384000" cy="13716000"/>
  <p:notesSz cx="6858000" cy="9144000"/>
  <p:defaultTextStyle>
    <a:defPPr>
      <a:defRPr lang="en-US"/>
    </a:defPPr>
    <a:lvl1pPr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1pPr>
    <a:lvl2pPr marL="3429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2pPr>
    <a:lvl3pPr marL="6858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3pPr>
    <a:lvl4pPr marL="10287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4pPr>
    <a:lvl5pPr marL="1371600" algn="ctr" defTabSz="825500" rtl="0" fontAlgn="base" hangingPunct="0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5pPr>
    <a:lvl6pPr marL="22860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6pPr>
    <a:lvl7pPr marL="27432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7pPr>
    <a:lvl8pPr marL="32004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8pPr>
    <a:lvl9pPr marL="3657600" algn="l" defTabSz="914400" rtl="0" eaLnBrk="1" latinLnBrk="0" hangingPunct="1">
      <a:defRPr sz="5600" kern="1200">
        <a:solidFill>
          <a:srgbClr val="000000"/>
        </a:solidFill>
        <a:latin typeface="Gill Sans" charset="0"/>
        <a:ea typeface="Gill Sans" charset="0"/>
        <a:cs typeface="Gill Sans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A70"/>
    <a:srgbClr val="76CEC5"/>
    <a:srgbClr val="7B3B65"/>
    <a:srgbClr val="ECA433"/>
    <a:srgbClr val="4D4D4D"/>
    <a:srgbClr val="30424E"/>
    <a:srgbClr val="632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94660"/>
  </p:normalViewPr>
  <p:slideViewPr>
    <p:cSldViewPr>
      <p:cViewPr>
        <p:scale>
          <a:sx n="50" d="100"/>
          <a:sy n="50" d="100"/>
        </p:scale>
        <p:origin x="-177" y="-27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134" b="0" i="0" u="none" strike="noStrike" baseline="0">
                <a:solidFill>
                  <a:srgbClr val="000000"/>
                </a:solidFill>
                <a:latin typeface="Lato Regular"/>
                <a:ea typeface="Lato Regular"/>
                <a:cs typeface="Lato Regular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165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8128231644260598"/>
          <c:y val="4.0036880622504212E-2"/>
          <c:w val="0.7197518097207859"/>
          <c:h val="0.8479084132791622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rgbClr val="61C8BE"/>
            </a:solidFill>
            <a:ln w="33165">
              <a:noFill/>
            </a:ln>
            <a:effectLst>
              <a:outerShdw dist="330200" dir="2280000" sx="99000" sy="99000" algn="br">
                <a:srgbClr val="DADBDB"/>
              </a:outerShdw>
            </a:effectLst>
          </c:spPr>
          <c:invertIfNegative val="0"/>
          <c:cat>
            <c:strRef>
              <c:f>Sheet1!$B$1:$E$1</c:f>
              <c:strCache>
                <c:ptCount val="4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2000</c:v>
                </c:pt>
                <c:pt idx="1">
                  <c:v>5000</c:v>
                </c:pt>
                <c:pt idx="2">
                  <c:v>10000</c:v>
                </c:pt>
                <c:pt idx="3">
                  <c:v>15000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2"/>
        <c:overlap val="100"/>
        <c:axId val="337146528"/>
        <c:axId val="337147704"/>
      </c:barChart>
      <c:catAx>
        <c:axId val="3371465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439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63288521199586345"/>
              <c:y val="0.86440677966101698"/>
            </c:manualLayout>
          </c:layout>
          <c:overlay val="0"/>
          <c:spPr>
            <a:noFill/>
            <a:ln w="33165">
              <a:noFill/>
            </a:ln>
          </c:spPr>
        </c:title>
        <c:numFmt formatCode="General" sourceLinked="0"/>
        <c:majorTickMark val="none"/>
        <c:minorTickMark val="none"/>
        <c:tickLblPos val="low"/>
        <c:spPr>
          <a:ln w="8291">
            <a:noFill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4D4D4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3714770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37147704"/>
        <c:scaling>
          <c:orientation val="minMax"/>
        </c:scaling>
        <c:delete val="0"/>
        <c:axPos val="l"/>
        <c:majorGridlines>
          <c:spPr>
            <a:ln w="16582">
              <a:solidFill>
                <a:srgbClr val="FFFFFF"/>
              </a:solidFill>
              <a:prstDash val="solid"/>
            </a:ln>
          </c:spPr>
        </c:majorGridlines>
        <c:title>
          <c:tx>
            <c:rich>
              <a:bodyPr rot="0" vert="horz"/>
              <a:lstStyle/>
              <a:p>
                <a:pPr algn="ctr">
                  <a:defRPr sz="4439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10754912099276112"/>
              <c:y val="0.40677966101694918"/>
            </c:manualLayout>
          </c:layout>
          <c:overlay val="0"/>
          <c:spPr>
            <a:noFill/>
            <a:ln w="33165">
              <a:noFill/>
            </a:ln>
          </c:spPr>
        </c:title>
        <c:numFmt formatCode="General" sourceLinked="0"/>
        <c:majorTickMark val="none"/>
        <c:minorTickMark val="none"/>
        <c:tickLblPos val="nextTo"/>
        <c:spPr>
          <a:ln w="8291">
            <a:noFill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4D4D4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37146528"/>
        <c:crosses val="autoZero"/>
        <c:crossBetween val="between"/>
        <c:majorUnit val="4000"/>
      </c:valAx>
      <c:spPr>
        <a:solidFill>
          <a:srgbClr val="EAEAEA"/>
        </a:solidFill>
        <a:ln w="33165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134" b="0" i="0" u="none" strike="noStrike" baseline="0">
          <a:solidFill>
            <a:srgbClr val="000000"/>
          </a:solidFill>
          <a:latin typeface="Lato Regular"/>
          <a:ea typeface="Lato Regular"/>
          <a:cs typeface="Lato Regular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2C424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465970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39418624"/>
        <c:axId val="337147312"/>
      </c:barChart>
      <c:catAx>
        <c:axId val="3394186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147312"/>
        <c:crosses val="autoZero"/>
        <c:auto val="1"/>
        <c:lblAlgn val="ctr"/>
        <c:lblOffset val="100"/>
        <c:noMultiLvlLbl val="0"/>
      </c:catAx>
      <c:valAx>
        <c:axId val="3371473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39418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4C80C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6BC7C3"/>
              </a:solidFill>
              <a:ln>
                <a:noFill/>
              </a:ln>
              <a:effectLst/>
            </c:spPr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235350832"/>
        <c:axId val="337088848"/>
      </c:barChart>
      <c:catAx>
        <c:axId val="2353508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37088848"/>
        <c:crosses val="autoZero"/>
        <c:auto val="1"/>
        <c:lblAlgn val="ctr"/>
        <c:lblOffset val="100"/>
        <c:noMultiLvlLbl val="0"/>
      </c:catAx>
      <c:valAx>
        <c:axId val="337088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353508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5696"/>
        <c:axId val="354452360"/>
      </c:barChart>
      <c:catAx>
        <c:axId val="3544456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52360"/>
        <c:crosses val="autoZero"/>
        <c:auto val="1"/>
        <c:lblAlgn val="ctr"/>
        <c:lblOffset val="100"/>
        <c:noMultiLvlLbl val="0"/>
      </c:catAx>
      <c:valAx>
        <c:axId val="3544523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5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945F87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4E4E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54448440"/>
        <c:axId val="354446088"/>
      </c:barChart>
      <c:catAx>
        <c:axId val="35444844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54446088"/>
        <c:crosses val="autoZero"/>
        <c:auto val="1"/>
        <c:lblAlgn val="ctr"/>
        <c:lblOffset val="100"/>
        <c:noMultiLvlLbl val="0"/>
      </c:catAx>
      <c:valAx>
        <c:axId val="354446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354448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1" b="0" i="0" u="none" strike="noStrike" baseline="0">
                <a:solidFill>
                  <a:srgbClr val="000000"/>
                </a:solidFill>
                <a:latin typeface="Gill Sans"/>
                <a:ea typeface="Gill Sans"/>
                <a:cs typeface="Gill Sans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877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1221266824677695"/>
          <c:y val="0.16687022929944828"/>
          <c:w val="0.80907285106507187"/>
          <c:h val="0.7180732796807221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79375">
              <a:solidFill>
                <a:srgbClr val="67C6C2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63500">
                <a:solidFill>
                  <a:srgbClr val="67C6C2"/>
                </a:solidFill>
                <a:prstDash val="solid"/>
              </a:ln>
              <a:effectLst/>
            </c:spPr>
          </c:marker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1.3</c:v>
                </c:pt>
                <c:pt idx="4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79375">
              <a:solidFill>
                <a:srgbClr val="465970"/>
              </a:solidFill>
              <a:prstDash val="solid"/>
            </a:ln>
          </c:spPr>
          <c:marker>
            <c:symbol val="circle"/>
            <c:size val="32"/>
            <c:spPr>
              <a:solidFill>
                <a:schemeClr val="accent3"/>
              </a:solidFill>
              <a:ln w="79375" cmpd="sng">
                <a:solidFill>
                  <a:srgbClr val="465970"/>
                </a:solidFill>
                <a:prstDash val="solid"/>
              </a:ln>
              <a:effectLst>
                <a:outerShdw dist="35921" dir="2700000" algn="br">
                  <a:srgbClr val="000000"/>
                </a:outerShdw>
              </a:effectLst>
            </c:spPr>
          </c:marker>
          <c:dPt>
            <c:idx val="0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1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2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3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dPt>
            <c:idx val="4"/>
            <c:marker>
              <c:spPr>
                <a:solidFill>
                  <a:schemeClr val="accent3"/>
                </a:solidFill>
                <a:ln w="79375" cmpd="sng">
                  <a:solidFill>
                    <a:srgbClr val="465970"/>
                  </a:solidFill>
                  <a:prstDash val="solid"/>
                </a:ln>
                <a:effectLst/>
              </c:spPr>
            </c:marker>
            <c:bubble3D val="0"/>
            <c:spPr>
              <a:ln w="79375">
                <a:solidFill>
                  <a:srgbClr val="465970"/>
                </a:solidFill>
                <a:prstDash val="solid"/>
              </a:ln>
              <a:effectLst/>
            </c:spPr>
          </c:dPt>
          <c:cat>
            <c:strRef>
              <c:f>Sheet1!$B$1:$F$1</c:f>
              <c:strCache>
                <c:ptCount val="5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1</c:v>
                </c:pt>
                <c:pt idx="1">
                  <c:v>1.8</c:v>
                </c:pt>
                <c:pt idx="2">
                  <c:v>1</c:v>
                </c:pt>
                <c:pt idx="3">
                  <c:v>3</c:v>
                </c:pt>
                <c:pt idx="4">
                  <c:v>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451968"/>
        <c:axId val="354447656"/>
      </c:lineChart>
      <c:catAx>
        <c:axId val="354451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50568769389865564"/>
              <c:y val="0.85084745762711866"/>
            </c:manualLayout>
          </c:layout>
          <c:overlay val="0"/>
          <c:spPr>
            <a:noFill/>
            <a:ln w="33877">
              <a:noFill/>
            </a:ln>
          </c:spPr>
        </c:title>
        <c:numFmt formatCode="General" sourceLinked="0"/>
        <c:majorTickMark val="cross"/>
        <c:minorTickMark val="none"/>
        <c:tickLblPos val="low"/>
        <c:spPr>
          <a:ln w="38100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D6D6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47656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354447656"/>
        <c:scaling>
          <c:orientation val="minMax"/>
          <c:max val="4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4.7569803516028956E-2"/>
              <c:y val="0.4033898305084746"/>
            </c:manualLayout>
          </c:layout>
          <c:overlay val="0"/>
          <c:spPr>
            <a:noFill/>
            <a:ln w="33877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36363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51968"/>
        <c:crosses val="autoZero"/>
        <c:crossBetween val="midCat"/>
        <c:majorUnit val="1"/>
      </c:valAx>
      <c:spPr>
        <a:solidFill>
          <a:srgbClr val="E4E4E4"/>
        </a:solidFill>
        <a:ln w="33877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1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3201" b="0" i="0" u="none" strike="noStrike" baseline="0">
                <a:solidFill>
                  <a:srgbClr val="000000"/>
                </a:solidFill>
                <a:latin typeface="Gill Sans"/>
                <a:ea typeface="Gill Sans"/>
                <a:cs typeface="Gill Sans"/>
              </a:defRPr>
            </a:pPr>
            <a:endParaRPr lang="pl-PL"/>
          </a:p>
        </c:rich>
      </c:tx>
      <c:layout>
        <c:manualLayout>
          <c:xMode val="edge"/>
          <c:yMode val="edge"/>
          <c:x val="0.49431230610134436"/>
          <c:y val="2.0338983050847456E-2"/>
        </c:manualLayout>
      </c:layout>
      <c:overlay val="0"/>
      <c:spPr>
        <a:noFill/>
        <a:ln w="33881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6.7925659813563188E-2"/>
          <c:y val="3.9048847071839053E-2"/>
          <c:w val="0.89874263145615807"/>
          <c:h val="0.83759142500076833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ln w="88900">
              <a:solidFill>
                <a:srgbClr val="7B3B65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76200">
                <a:solidFill>
                  <a:srgbClr val="7B3B65"/>
                </a:solidFill>
                <a:prstDash val="solid"/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1.8</c:v>
                </c:pt>
                <c:pt idx="1">
                  <c:v>3.2</c:v>
                </c:pt>
                <c:pt idx="2">
                  <c:v>3</c:v>
                </c:pt>
                <c:pt idx="3">
                  <c:v>1.8</c:v>
                </c:pt>
                <c:pt idx="4">
                  <c:v>1</c:v>
                </c:pt>
                <c:pt idx="5">
                  <c:v>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ln w="88900">
              <a:solidFill>
                <a:srgbClr val="EDB264"/>
              </a:solidFill>
              <a:prstDash val="solid"/>
            </a:ln>
            <a:effectLst/>
          </c:spPr>
          <c:marker>
            <c:symbol val="circle"/>
            <c:size val="32"/>
            <c:spPr>
              <a:solidFill>
                <a:srgbClr val="FFFFFF"/>
              </a:solidFill>
              <a:ln w="76200">
                <a:solidFill>
                  <a:srgbClr val="EDB264"/>
                </a:solidFill>
                <a:prstDash val="solid"/>
              </a:ln>
              <a:effectLst/>
            </c:spPr>
          </c:marker>
          <c:cat>
            <c:strRef>
              <c:f>Sheet1!$B$1:$G$1</c:f>
              <c:strCache>
                <c:ptCount val="6"/>
                <c:pt idx="0">
                  <c:v>January</c:v>
                </c:pt>
                <c:pt idx="1">
                  <c:v>February</c:v>
                </c:pt>
                <c:pt idx="2">
                  <c:v>March</c:v>
                </c:pt>
                <c:pt idx="3">
                  <c:v>April</c:v>
                </c:pt>
                <c:pt idx="4">
                  <c:v>May</c:v>
                </c:pt>
                <c:pt idx="5">
                  <c:v>June</c:v>
                </c:pt>
              </c:strCache>
            </c:strRef>
          </c:cat>
          <c:val>
            <c:numRef>
              <c:f>Sheet1!$B$3:$G$3</c:f>
              <c:numCache>
                <c:formatCode>General</c:formatCode>
                <c:ptCount val="6"/>
                <c:pt idx="0">
                  <c:v>0.5</c:v>
                </c:pt>
                <c:pt idx="1">
                  <c:v>1.2</c:v>
                </c:pt>
                <c:pt idx="2">
                  <c:v>0.6</c:v>
                </c:pt>
                <c:pt idx="3">
                  <c:v>2.6</c:v>
                </c:pt>
                <c:pt idx="4">
                  <c:v>3.4</c:v>
                </c:pt>
                <c:pt idx="5">
                  <c:v>4.4000000000000004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54448048"/>
        <c:axId val="354450400"/>
      </c:lineChart>
      <c:catAx>
        <c:axId val="3544480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0.50258531540847984"/>
              <c:y val="0.85084745762711866"/>
            </c:manualLayout>
          </c:layout>
          <c:overlay val="0"/>
          <c:spPr>
            <a:noFill/>
            <a:ln w="33881">
              <a:noFill/>
            </a:ln>
          </c:spPr>
        </c:title>
        <c:numFmt formatCode="General" sourceLinked="0"/>
        <c:majorTickMark val="cross"/>
        <c:minorTickMark val="none"/>
        <c:tickLblPos val="low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D6D6D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50400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354450400"/>
        <c:scaling>
          <c:orientation val="minMax"/>
        </c:scaling>
        <c:delete val="0"/>
        <c:axPos val="l"/>
        <c:title>
          <c:tx>
            <c:rich>
              <a:bodyPr rot="0" vert="horz"/>
              <a:lstStyle/>
              <a:p>
                <a:pPr algn="ctr">
                  <a:defRPr sz="4535" b="0" i="0" u="none" strike="noStrike" baseline="0">
                    <a:solidFill>
                      <a:srgbClr val="000000"/>
                    </a:solidFill>
                    <a:latin typeface="Gill Sans"/>
                    <a:ea typeface="Gill Sans"/>
                    <a:cs typeface="Gill Sans"/>
                  </a:defRPr>
                </a:pPr>
                <a:endParaRPr lang="pl-PL"/>
              </a:p>
            </c:rich>
          </c:tx>
          <c:layout>
            <c:manualLayout>
              <c:xMode val="edge"/>
              <c:yMode val="edge"/>
              <c:x val="3.2057911065149949E-2"/>
              <c:y val="0.4033898305084746"/>
            </c:manualLayout>
          </c:layout>
          <c:overlay val="0"/>
          <c:spPr>
            <a:noFill/>
            <a:ln w="33881">
              <a:noFill/>
            </a:ln>
          </c:spPr>
        </c:title>
        <c:numFmt formatCode="General" sourceLinked="1"/>
        <c:majorTickMark val="cross"/>
        <c:minorTickMark val="none"/>
        <c:tickLblPos val="nextTo"/>
        <c:spPr>
          <a:ln w="41275">
            <a:solidFill>
              <a:srgbClr val="919191"/>
            </a:solidFill>
            <a:prstDash val="solid"/>
          </a:ln>
        </c:spPr>
        <c:txPr>
          <a:bodyPr rot="0" vert="horz"/>
          <a:lstStyle/>
          <a:p>
            <a:pPr>
              <a:defRPr sz="3200" b="0" i="0" u="none" strike="noStrike" baseline="0">
                <a:solidFill>
                  <a:srgbClr val="636363"/>
                </a:solidFill>
                <a:latin typeface="Lato Light"/>
                <a:ea typeface="Lato Light"/>
                <a:cs typeface="Lato Light"/>
              </a:defRPr>
            </a:pPr>
            <a:endParaRPr lang="en-US"/>
          </a:p>
        </c:txPr>
        <c:crossAx val="354448048"/>
        <c:crosses val="autoZero"/>
        <c:crossBetween val="midCat"/>
        <c:majorUnit val="1"/>
      </c:valAx>
      <c:spPr>
        <a:solidFill>
          <a:srgbClr val="E4E4E4"/>
        </a:solidFill>
        <a:ln w="33881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3201" b="0" i="0" u="none" strike="noStrike" baseline="0">
          <a:solidFill>
            <a:srgbClr val="000000"/>
          </a:solidFill>
          <a:latin typeface="Gill Sans"/>
          <a:ea typeface="Gill Sans"/>
          <a:cs typeface="Gill Sans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814874"/>
            </a:solidFill>
            <a:ln>
              <a:noFill/>
            </a:ln>
          </c:spPr>
          <c:dPt>
            <c:idx val="0"/>
            <c:bubble3D val="0"/>
            <c:spPr>
              <a:solidFill>
                <a:srgbClr val="814874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33251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BAB5C"/>
            </a:solidFill>
            <a:ln>
              <a:noFill/>
            </a:ln>
          </c:spPr>
          <c:dPt>
            <c:idx val="0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4CA79C"/>
            </a:solidFill>
            <a:ln>
              <a:noFill/>
            </a:ln>
          </c:spPr>
          <c:dPt>
            <c:idx val="0"/>
            <c:bubble3D val="0"/>
            <c:spPr>
              <a:solidFill>
                <a:srgbClr val="79D0CB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3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18</c:v>
                </c:pt>
                <c:pt idx="2">
                  <c:v>30</c:v>
                </c:pt>
                <c:pt idx="3">
                  <c:v>12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7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C22733"/>
            </a:solidFill>
            <a:ln>
              <a:noFill/>
            </a:ln>
          </c:spPr>
          <c:dPt>
            <c:idx val="0"/>
            <c:bubble3D val="0"/>
            <c:spPr>
              <a:solidFill>
                <a:srgbClr val="ECA43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874374"/>
              </a:solidFill>
              <a:ln w="19050">
                <a:noFill/>
              </a:ln>
              <a:effectLst/>
            </c:spPr>
          </c:dPt>
          <c:dPt>
            <c:idx val="2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3"/>
            <c:bubble3D val="0"/>
            <c:spPr>
              <a:solidFill>
                <a:srgbClr val="465970"/>
              </a:solidFill>
              <a:ln w="19050">
                <a:noFill/>
              </a:ln>
              <a:effectLst/>
            </c:spPr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23</c:v>
                </c:pt>
                <c:pt idx="1">
                  <c:v>15</c:v>
                </c:pt>
                <c:pt idx="2">
                  <c:v>7</c:v>
                </c:pt>
                <c:pt idx="3">
                  <c:v>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C3E64"/>
            </a:solidFill>
            <a:ln>
              <a:noFill/>
            </a:ln>
          </c:spPr>
          <c:dPt>
            <c:idx val="0"/>
            <c:bubble3D val="0"/>
            <c:spPr>
              <a:solidFill>
                <a:srgbClr val="945F87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7C3E64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3470A1"/>
            </a:solidFill>
            <a:ln>
              <a:noFill/>
            </a:ln>
          </c:spPr>
          <c:dPt>
            <c:idx val="0"/>
            <c:bubble3D val="0"/>
            <c:spPr>
              <a:solidFill>
                <a:srgbClr val="6BC7C3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4CA79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8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E5921F"/>
            </a:solidFill>
            <a:ln>
              <a:noFill/>
            </a:ln>
          </c:spPr>
          <c:dPt>
            <c:idx val="0"/>
            <c:bubble3D val="0"/>
            <c:spPr>
              <a:solidFill>
                <a:srgbClr val="E5921F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rgbClr val="EBAB5C"/>
              </a:solidFill>
              <a:ln w="19050">
                <a:noFill/>
              </a:ln>
              <a:effectLst/>
            </c:spPr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Lucida Grande" charset="0"/>
              </a:rPr>
              <a:t>Click to edit Master text styles</a:t>
            </a:r>
          </a:p>
          <a:p>
            <a:pPr lvl="1"/>
            <a:r>
              <a:rPr lang="en-US" smtClean="0">
                <a:sym typeface="Lucida Grande" charset="0"/>
              </a:rPr>
              <a:t>Second level</a:t>
            </a:r>
          </a:p>
          <a:p>
            <a:pPr lvl="2"/>
            <a:r>
              <a:rPr lang="en-US" smtClean="0">
                <a:sym typeface="Lucida Grande" charset="0"/>
              </a:rPr>
              <a:t>Third level</a:t>
            </a:r>
          </a:p>
          <a:p>
            <a:pPr lvl="3"/>
            <a:r>
              <a:rPr lang="en-US" smtClean="0">
                <a:sym typeface="Lucida Grande" charset="0"/>
              </a:rPr>
              <a:t>Fourth level</a:t>
            </a:r>
          </a:p>
          <a:p>
            <a:pPr lvl="4"/>
            <a:r>
              <a:rPr lang="en-US" smtClean="0">
                <a:sym typeface="Lucida Grand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04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1pPr>
    <a:lvl2pPr marL="2286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2pPr>
    <a:lvl3pPr marL="4572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3pPr>
    <a:lvl4pPr marL="6858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4pPr>
    <a:lvl5pPr marL="914400" algn="l" defTabSz="825500" rtl="0" fontAlgn="base" hangingPunct="0">
      <a:spcBef>
        <a:spcPct val="0"/>
      </a:spcBef>
      <a:spcAft>
        <a:spcPct val="0"/>
      </a:spcAft>
      <a:defRPr sz="3000" kern="1200">
        <a:solidFill>
          <a:srgbClr val="000000"/>
        </a:solidFill>
        <a:latin typeface="Lucida Grande" charset="0"/>
        <a:ea typeface="Lucida Grande" charset="0"/>
        <a:cs typeface="Lucida Grande" charset="0"/>
        <a:sym typeface="Lucida Grand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Good morning/afternoon.</a:t>
            </a:r>
          </a:p>
          <a:p>
            <a:r>
              <a:rPr lang="en-AU" dirty="0" smtClean="0"/>
              <a:t>I’m</a:t>
            </a:r>
            <a:r>
              <a:rPr lang="en-AU" baseline="0" dirty="0" smtClean="0"/>
              <a:t> Mike Young, CEO of </a:t>
            </a:r>
            <a:r>
              <a:rPr lang="en-AU" baseline="0" dirty="0" err="1" smtClean="0"/>
              <a:t>DevLab</a:t>
            </a:r>
            <a:r>
              <a:rPr lang="en-AU" baseline="0" dirty="0" smtClean="0"/>
              <a:t> here today to present you with…</a:t>
            </a:r>
          </a:p>
          <a:p>
            <a:r>
              <a:rPr lang="en-AU" baseline="0" dirty="0" smtClean="0"/>
              <a:t>Market and competitor analysis, areas of growth and where our product, </a:t>
            </a:r>
            <a:r>
              <a:rPr lang="en-AU" baseline="0" dirty="0" err="1" smtClean="0"/>
              <a:t>CityDog</a:t>
            </a:r>
            <a:r>
              <a:rPr lang="en-AU" baseline="0" dirty="0" smtClean="0"/>
              <a:t> can capture market share.</a:t>
            </a:r>
          </a:p>
          <a:p>
            <a:r>
              <a:rPr lang="en-AU" baseline="0" dirty="0" smtClean="0"/>
              <a:t>opportunity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824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Brief</a:t>
            </a:r>
            <a:r>
              <a:rPr lang="en-AU" baseline="0" dirty="0" smtClean="0"/>
              <a:t> intro of </a:t>
            </a:r>
            <a:r>
              <a:rPr lang="en-AU" dirty="0" smtClean="0"/>
              <a:t>the product, what is </a:t>
            </a:r>
            <a:r>
              <a:rPr lang="en-AU" dirty="0" err="1" smtClean="0"/>
              <a:t>CityDog</a:t>
            </a:r>
            <a:r>
              <a:rPr lang="en-AU" dirty="0" smtClean="0"/>
              <a:t>, then what does the app do.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80133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36% of </a:t>
            </a:r>
            <a:r>
              <a:rPr lang="en-US" sz="3000" dirty="0" err="1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</a:t>
            </a:r>
            <a:r>
              <a:rPr lang="en-US" sz="3000" baseline="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households own a dog, t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hat’s 16 dogs for every 100 people!</a:t>
            </a:r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89259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APAC 4% overall growth, worth 11.3 billion US in 2012</a:t>
            </a:r>
          </a:p>
          <a:p>
            <a:endParaRPr lang="en-AU" dirty="0" smtClean="0"/>
          </a:p>
          <a:p>
            <a:r>
              <a:rPr lang="en-AU" dirty="0" smtClean="0"/>
              <a:t>References:</a:t>
            </a:r>
          </a:p>
          <a:p>
            <a:pPr marL="0" marR="0" indent="0" algn="l" defTabSz="8255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>Australian Companion Animal Council</a:t>
            </a:r>
            <a:r>
              <a:rPr lang="en-AU" baseline="0" dirty="0" smtClean="0"/>
              <a:t> report (July 2011)</a:t>
            </a:r>
            <a:endParaRPr lang="en-AU" dirty="0" smtClean="0"/>
          </a:p>
          <a:p>
            <a:r>
              <a:rPr lang="en-AU" dirty="0" smtClean="0"/>
              <a:t>New Zealand Companion Animal Council</a:t>
            </a:r>
            <a:r>
              <a:rPr lang="en-AU" baseline="0" dirty="0" smtClean="0"/>
              <a:t> report (2010)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925871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Advertising, commissions, click</a:t>
            </a:r>
            <a:r>
              <a:rPr lang="en-AU" baseline="0" dirty="0" smtClean="0"/>
              <a:t>-throughs, app sales, </a:t>
            </a:r>
            <a:r>
              <a:rPr lang="en-AU" baseline="0" dirty="0" err="1" smtClean="0"/>
              <a:t>eTag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38432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832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945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57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982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479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>
            <a:spLocks/>
          </p:cNvSpPr>
          <p:nvPr userDrawn="1"/>
        </p:nvSpPr>
        <p:spPr bwMode="auto">
          <a:xfrm>
            <a:off x="-76200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" name="Symbol zastępczy tekstu 3"/>
          <p:cNvSpPr>
            <a:spLocks noGrp="1"/>
          </p:cNvSpPr>
          <p:nvPr>
            <p:ph type="body" sz="quarter" idx="10"/>
          </p:nvPr>
        </p:nvSpPr>
        <p:spPr>
          <a:xfrm>
            <a:off x="6257951" y="12086077"/>
            <a:ext cx="11880798" cy="1080368"/>
          </a:xfrm>
        </p:spPr>
        <p:txBody>
          <a:bodyPr>
            <a:noAutofit/>
          </a:bodyPr>
          <a:lstStyle>
            <a:lvl1pPr algn="ctr">
              <a:defRPr sz="4400" b="1">
                <a:solidFill>
                  <a:srgbClr val="4D4D4D"/>
                </a:solidFill>
                <a:latin typeface="Aleo" panose="020F0502020204030203" pitchFamily="34" charset="0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9" name="Tytuł 8"/>
          <p:cNvSpPr>
            <a:spLocks noGrp="1"/>
          </p:cNvSpPr>
          <p:nvPr>
            <p:ph type="title"/>
          </p:nvPr>
        </p:nvSpPr>
        <p:spPr>
          <a:xfrm>
            <a:off x="8383885" y="10475390"/>
            <a:ext cx="7628930" cy="1282973"/>
          </a:xfrm>
        </p:spPr>
        <p:txBody>
          <a:bodyPr/>
          <a:lstStyle>
            <a:lvl1pPr algn="ctr"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08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1"/>
          <p:cNvSpPr>
            <a:spLocks/>
          </p:cNvSpPr>
          <p:nvPr userDrawn="1"/>
        </p:nvSpPr>
        <p:spPr bwMode="auto">
          <a:xfrm>
            <a:off x="12230100" y="0"/>
            <a:ext cx="12166600" cy="137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ctr" eaLnBrk="1">
              <a:defRPr/>
            </a:pPr>
            <a:r>
              <a:rPr lang="en-US" sz="400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 smtClean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/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983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1"/>
          <p:cNvSpPr>
            <a:spLocks/>
          </p:cNvSpPr>
          <p:nvPr userDrawn="1"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7862094 w 21600"/>
              <a:gd name="T1" fmla="*/ 6900069 h 21600"/>
              <a:gd name="T2" fmla="*/ 7862094 w 21600"/>
              <a:gd name="T3" fmla="*/ 6900069 h 21600"/>
              <a:gd name="T4" fmla="*/ 7862094 w 21600"/>
              <a:gd name="T5" fmla="*/ 6900069 h 21600"/>
              <a:gd name="T6" fmla="*/ 7862094 w 21600"/>
              <a:gd name="T7" fmla="*/ 690006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20207" y="3651250"/>
            <a:ext cx="10007697" cy="87026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>
                <a:latin typeface="Lato Light" panose="020F0302020204030203" pitchFamily="34" charset="0"/>
              </a:defRPr>
            </a:lvl1pPr>
            <a:lvl2pPr>
              <a:defRPr sz="3600">
                <a:latin typeface="Lato Light" panose="020F0302020204030203" pitchFamily="34" charset="0"/>
              </a:defRPr>
            </a:lvl2pPr>
            <a:lvl3pPr>
              <a:defRPr sz="3600">
                <a:latin typeface="Lato Light" panose="020F0302020204030203" pitchFamily="34" charset="0"/>
              </a:defRPr>
            </a:lvl3pPr>
            <a:lvl4pPr>
              <a:defRPr sz="3600">
                <a:latin typeface="Lato Light" panose="020F0302020204030203" pitchFamily="34" charset="0"/>
              </a:defRPr>
            </a:lvl4pPr>
            <a:lvl5pPr>
              <a:defRPr sz="3600">
                <a:latin typeface="Lato Light" panose="020F03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0007697" cy="1282973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 smtClean="0"/>
              <a:t>Kliknij, aby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404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318792" y="874148"/>
            <a:ext cx="16129792" cy="1282973"/>
          </a:xfrm>
        </p:spPr>
        <p:txBody>
          <a:bodyPr/>
          <a:lstStyle/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6" name="AutoShape 1"/>
          <p:cNvSpPr>
            <a:spLocks/>
          </p:cNvSpPr>
          <p:nvPr userDrawn="1"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571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57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3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15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89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50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0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790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4/6/2014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78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23" r:id="rId13"/>
    <p:sldLayoutId id="2147483716" r:id="rId14"/>
    <p:sldLayoutId id="2147483721" r:id="rId15"/>
    <p:sldLayoutId id="2147483722" r:id="rId16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chart" Target="../charts/chart8.xml"/><Relationship Id="rId7" Type="http://schemas.openxmlformats.org/officeDocument/2006/relationships/chart" Target="../charts/chart12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Relationship Id="rId9" Type="http://schemas.openxmlformats.org/officeDocument/2006/relationships/chart" Target="../charts/char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5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AutoShape 5"/>
          <p:cNvSpPr>
            <a:spLocks/>
          </p:cNvSpPr>
          <p:nvPr/>
        </p:nvSpPr>
        <p:spPr bwMode="auto">
          <a:xfrm>
            <a:off x="-157025" y="10083800"/>
            <a:ext cx="24549100" cy="3784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1686" name="AutoShape 6"/>
          <p:cNvSpPr>
            <a:spLocks/>
          </p:cNvSpPr>
          <p:nvPr/>
        </p:nvSpPr>
        <p:spPr bwMode="auto">
          <a:xfrm>
            <a:off x="9336485" y="11976100"/>
            <a:ext cx="5711031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</a:t>
            </a:r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CEO </a:t>
            </a:r>
            <a:r>
              <a:rPr lang="en-US" sz="44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DevLab</a:t>
            </a:r>
            <a:endParaRPr lang="en-US" dirty="0"/>
          </a:p>
        </p:txBody>
      </p:sp>
      <p:sp>
        <p:nvSpPr>
          <p:cNvPr id="71687" name="AutoShape 7"/>
          <p:cNvSpPr>
            <a:spLocks/>
          </p:cNvSpPr>
          <p:nvPr/>
        </p:nvSpPr>
        <p:spPr bwMode="auto">
          <a:xfrm>
            <a:off x="7827963" y="10331450"/>
            <a:ext cx="8728075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b="1" dirty="0" err="1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CityDog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76" y="119255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4" name="AutoShape 2"/>
          <p:cNvSpPr>
            <a:spLocks/>
          </p:cNvSpPr>
          <p:nvPr/>
        </p:nvSpPr>
        <p:spPr bwMode="auto">
          <a:xfrm>
            <a:off x="3714750" y="92456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5" name="AutoShape 3"/>
          <p:cNvSpPr>
            <a:spLocks/>
          </p:cNvSpPr>
          <p:nvPr/>
        </p:nvSpPr>
        <p:spPr bwMode="auto">
          <a:xfrm>
            <a:off x="6508750" y="92456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6" name="AutoShape 4"/>
          <p:cNvSpPr>
            <a:spLocks/>
          </p:cNvSpPr>
          <p:nvPr/>
        </p:nvSpPr>
        <p:spPr bwMode="auto">
          <a:xfrm>
            <a:off x="5060950" y="6858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77" name="AutoShape 5"/>
          <p:cNvSpPr>
            <a:spLocks/>
          </p:cNvSpPr>
          <p:nvPr/>
        </p:nvSpPr>
        <p:spPr bwMode="auto">
          <a:xfrm>
            <a:off x="7112000" y="103251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8" name="AutoShape 6"/>
          <p:cNvSpPr>
            <a:spLocks/>
          </p:cNvSpPr>
          <p:nvPr/>
        </p:nvSpPr>
        <p:spPr bwMode="auto">
          <a:xfrm>
            <a:off x="4318000" y="103251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79" name="AutoShape 7"/>
          <p:cNvSpPr>
            <a:spLocks/>
          </p:cNvSpPr>
          <p:nvPr/>
        </p:nvSpPr>
        <p:spPr bwMode="auto">
          <a:xfrm>
            <a:off x="5664200" y="7937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0" name="AutoShape 8"/>
          <p:cNvSpPr>
            <a:spLocks/>
          </p:cNvSpPr>
          <p:nvPr/>
        </p:nvSpPr>
        <p:spPr bwMode="auto">
          <a:xfrm>
            <a:off x="4056063" y="96393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1" name="AutoShape 9"/>
          <p:cNvSpPr>
            <a:spLocks/>
          </p:cNvSpPr>
          <p:nvPr/>
        </p:nvSpPr>
        <p:spPr bwMode="auto">
          <a:xfrm>
            <a:off x="5402263" y="7251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2" name="AutoShape 10"/>
          <p:cNvSpPr>
            <a:spLocks/>
          </p:cNvSpPr>
          <p:nvPr/>
        </p:nvSpPr>
        <p:spPr bwMode="auto">
          <a:xfrm>
            <a:off x="6850063" y="96393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3" name="AutoShape 11"/>
          <p:cNvSpPr>
            <a:spLocks/>
          </p:cNvSpPr>
          <p:nvPr/>
        </p:nvSpPr>
        <p:spPr bwMode="auto">
          <a:xfrm>
            <a:off x="14319250" y="9525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4" name="AutoShape 12"/>
          <p:cNvSpPr>
            <a:spLocks/>
          </p:cNvSpPr>
          <p:nvPr/>
        </p:nvSpPr>
        <p:spPr bwMode="auto">
          <a:xfrm>
            <a:off x="14922500" y="10604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5" name="AutoShape 13"/>
          <p:cNvSpPr>
            <a:spLocks/>
          </p:cNvSpPr>
          <p:nvPr/>
        </p:nvSpPr>
        <p:spPr bwMode="auto">
          <a:xfrm>
            <a:off x="14660563" y="9918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6" name="AutoShape 14"/>
          <p:cNvSpPr>
            <a:spLocks/>
          </p:cNvSpPr>
          <p:nvPr/>
        </p:nvSpPr>
        <p:spPr bwMode="auto">
          <a:xfrm>
            <a:off x="17011650" y="9525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7" name="AutoShape 15"/>
          <p:cNvSpPr>
            <a:spLocks/>
          </p:cNvSpPr>
          <p:nvPr/>
        </p:nvSpPr>
        <p:spPr bwMode="auto">
          <a:xfrm>
            <a:off x="17614900" y="10604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88" name="AutoShape 16"/>
          <p:cNvSpPr>
            <a:spLocks/>
          </p:cNvSpPr>
          <p:nvPr/>
        </p:nvSpPr>
        <p:spPr bwMode="auto">
          <a:xfrm>
            <a:off x="17327563" y="9918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89" name="AutoShape 17"/>
          <p:cNvSpPr>
            <a:spLocks/>
          </p:cNvSpPr>
          <p:nvPr/>
        </p:nvSpPr>
        <p:spPr bwMode="auto">
          <a:xfrm>
            <a:off x="19716750" y="95377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0" name="AutoShape 18"/>
          <p:cNvSpPr>
            <a:spLocks/>
          </p:cNvSpPr>
          <p:nvPr/>
        </p:nvSpPr>
        <p:spPr bwMode="auto">
          <a:xfrm>
            <a:off x="20320000" y="106172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1" name="AutoShape 19"/>
          <p:cNvSpPr>
            <a:spLocks/>
          </p:cNvSpPr>
          <p:nvPr/>
        </p:nvSpPr>
        <p:spPr bwMode="auto">
          <a:xfrm>
            <a:off x="20058063" y="99314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2" name="AutoShape 20"/>
          <p:cNvSpPr>
            <a:spLocks/>
          </p:cNvSpPr>
          <p:nvPr/>
        </p:nvSpPr>
        <p:spPr bwMode="auto">
          <a:xfrm>
            <a:off x="18294350" y="71501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3" name="AutoShape 21"/>
          <p:cNvSpPr>
            <a:spLocks/>
          </p:cNvSpPr>
          <p:nvPr/>
        </p:nvSpPr>
        <p:spPr bwMode="auto">
          <a:xfrm>
            <a:off x="18897600" y="82296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4" name="AutoShape 22"/>
          <p:cNvSpPr>
            <a:spLocks/>
          </p:cNvSpPr>
          <p:nvPr/>
        </p:nvSpPr>
        <p:spPr bwMode="auto">
          <a:xfrm>
            <a:off x="18635663" y="75438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5" name="AutoShape 23"/>
          <p:cNvSpPr>
            <a:spLocks/>
          </p:cNvSpPr>
          <p:nvPr/>
        </p:nvSpPr>
        <p:spPr bwMode="auto">
          <a:xfrm>
            <a:off x="15601950" y="7239000"/>
            <a:ext cx="2386013" cy="27543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9896" name="AutoShape 24"/>
          <p:cNvSpPr>
            <a:spLocks/>
          </p:cNvSpPr>
          <p:nvPr/>
        </p:nvSpPr>
        <p:spPr bwMode="auto">
          <a:xfrm>
            <a:off x="16205200" y="8318500"/>
            <a:ext cx="1784350" cy="1582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599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599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9897" name="AutoShape 25"/>
          <p:cNvSpPr>
            <a:spLocks/>
          </p:cNvSpPr>
          <p:nvPr/>
        </p:nvSpPr>
        <p:spPr bwMode="auto">
          <a:xfrm>
            <a:off x="15943263" y="7632700"/>
            <a:ext cx="1716087" cy="197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79898" name="Picture 26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900" y="9969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899" name="AutoShape 27"/>
          <p:cNvSpPr>
            <a:spLocks/>
          </p:cNvSpPr>
          <p:nvPr/>
        </p:nvSpPr>
        <p:spPr bwMode="auto">
          <a:xfrm>
            <a:off x="2817813" y="3721100"/>
            <a:ext cx="68834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Direct</a:t>
            </a:r>
            <a:endParaRPr lang="en-US" dirty="0"/>
          </a:p>
        </p:txBody>
      </p:sp>
      <p:sp>
        <p:nvSpPr>
          <p:cNvPr id="79900" name="AutoShape 28"/>
          <p:cNvSpPr>
            <a:spLocks/>
          </p:cNvSpPr>
          <p:nvPr/>
        </p:nvSpPr>
        <p:spPr bwMode="auto">
          <a:xfrm>
            <a:off x="2476500" y="4724400"/>
            <a:ext cx="7277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9901" name="AutoShape 29"/>
          <p:cNvSpPr>
            <a:spLocks/>
          </p:cNvSpPr>
          <p:nvPr/>
        </p:nvSpPr>
        <p:spPr bwMode="auto">
          <a:xfrm>
            <a:off x="14706600" y="3721100"/>
            <a:ext cx="68834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Indirect</a:t>
            </a:r>
            <a:endParaRPr lang="en-US" dirty="0"/>
          </a:p>
        </p:txBody>
      </p:sp>
      <p:sp>
        <p:nvSpPr>
          <p:cNvPr id="79902" name="AutoShape 30"/>
          <p:cNvSpPr>
            <a:spLocks/>
          </p:cNvSpPr>
          <p:nvPr/>
        </p:nvSpPr>
        <p:spPr bwMode="auto">
          <a:xfrm>
            <a:off x="14655800" y="4724400"/>
            <a:ext cx="7277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pic>
        <p:nvPicPr>
          <p:cNvPr id="79903" name="Picture 31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0" y="76200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4" name="Picture 32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900" y="9969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5" name="Picture 33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1900" y="102489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6" name="Picture 34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0" y="102362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7" name="Picture 35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100" y="102489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8" name="Picture 36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0" y="79375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9909" name="Picture 37" descr="LOG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100" y="7988300"/>
            <a:ext cx="12573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9910" name="AutoShape 38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Competitors analysis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AutoShape 1"/>
          <p:cNvSpPr>
            <a:spLocks/>
          </p:cNvSpPr>
          <p:nvPr/>
        </p:nvSpPr>
        <p:spPr bwMode="auto">
          <a:xfrm>
            <a:off x="0" y="3835400"/>
            <a:ext cx="24371300" cy="447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8" name="AutoShape 2"/>
          <p:cNvSpPr>
            <a:spLocks/>
          </p:cNvSpPr>
          <p:nvPr/>
        </p:nvSpPr>
        <p:spPr bwMode="auto">
          <a:xfrm>
            <a:off x="19251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A47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899" name="AutoShape 3"/>
          <p:cNvSpPr>
            <a:spLocks/>
          </p:cNvSpPr>
          <p:nvPr/>
        </p:nvSpPr>
        <p:spPr bwMode="auto">
          <a:xfrm>
            <a:off x="20748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3141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0" name="AutoShape 4"/>
          <p:cNvSpPr>
            <a:spLocks/>
          </p:cNvSpPr>
          <p:nvPr/>
        </p:nvSpPr>
        <p:spPr bwMode="auto">
          <a:xfrm>
            <a:off x="19827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459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1" name="AutoShape 5"/>
          <p:cNvSpPr>
            <a:spLocks/>
          </p:cNvSpPr>
          <p:nvPr/>
        </p:nvSpPr>
        <p:spPr bwMode="auto">
          <a:xfrm>
            <a:off x="13282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2" name="AutoShape 6"/>
          <p:cNvSpPr>
            <a:spLocks/>
          </p:cNvSpPr>
          <p:nvPr/>
        </p:nvSpPr>
        <p:spPr bwMode="auto">
          <a:xfrm>
            <a:off x="14779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3" name="AutoShape 7"/>
          <p:cNvSpPr>
            <a:spLocks/>
          </p:cNvSpPr>
          <p:nvPr/>
        </p:nvSpPr>
        <p:spPr bwMode="auto">
          <a:xfrm>
            <a:off x="13858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4" name="AutoShape 8"/>
          <p:cNvSpPr>
            <a:spLocks/>
          </p:cNvSpPr>
          <p:nvPr/>
        </p:nvSpPr>
        <p:spPr bwMode="auto">
          <a:xfrm>
            <a:off x="7313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5" name="AutoShape 9"/>
          <p:cNvSpPr>
            <a:spLocks/>
          </p:cNvSpPr>
          <p:nvPr/>
        </p:nvSpPr>
        <p:spPr bwMode="auto">
          <a:xfrm>
            <a:off x="8810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6" name="AutoShape 10"/>
          <p:cNvSpPr>
            <a:spLocks/>
          </p:cNvSpPr>
          <p:nvPr/>
        </p:nvSpPr>
        <p:spPr bwMode="auto">
          <a:xfrm>
            <a:off x="7889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C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7" name="AutoShape 11"/>
          <p:cNvSpPr>
            <a:spLocks/>
          </p:cNvSpPr>
          <p:nvPr/>
        </p:nvSpPr>
        <p:spPr bwMode="auto">
          <a:xfrm>
            <a:off x="1344613" y="4113213"/>
            <a:ext cx="3797300" cy="3797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6C8B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08" name="AutoShape 12"/>
          <p:cNvSpPr>
            <a:spLocks/>
          </p:cNvSpPr>
          <p:nvPr/>
        </p:nvSpPr>
        <p:spPr bwMode="auto">
          <a:xfrm>
            <a:off x="2841625" y="5130800"/>
            <a:ext cx="2287588" cy="27019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48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0909" name="AutoShape 13"/>
          <p:cNvSpPr>
            <a:spLocks/>
          </p:cNvSpPr>
          <p:nvPr/>
        </p:nvSpPr>
        <p:spPr bwMode="auto">
          <a:xfrm>
            <a:off x="1920875" y="4689475"/>
            <a:ext cx="2617788" cy="261778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2D3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0" name="AutoShape 14"/>
          <p:cNvSpPr>
            <a:spLocks/>
          </p:cNvSpPr>
          <p:nvPr/>
        </p:nvSpPr>
        <p:spPr bwMode="auto">
          <a:xfrm rot="13500000">
            <a:off x="174244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1" name="AutoShape 15"/>
          <p:cNvSpPr>
            <a:spLocks/>
          </p:cNvSpPr>
          <p:nvPr/>
        </p:nvSpPr>
        <p:spPr bwMode="auto">
          <a:xfrm rot="13500000">
            <a:off x="115570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2" name="AutoShape 16"/>
          <p:cNvSpPr>
            <a:spLocks/>
          </p:cNvSpPr>
          <p:nvPr/>
        </p:nvSpPr>
        <p:spPr bwMode="auto">
          <a:xfrm rot="13500000">
            <a:off x="5689600" y="5705475"/>
            <a:ext cx="736600" cy="736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66C8B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0913" name="AutoShape 17"/>
          <p:cNvSpPr>
            <a:spLocks/>
          </p:cNvSpPr>
          <p:nvPr/>
        </p:nvSpPr>
        <p:spPr bwMode="auto">
          <a:xfrm>
            <a:off x="19912013" y="5715000"/>
            <a:ext cx="24892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Technology</a:t>
            </a:r>
            <a:endParaRPr lang="en-US" dirty="0"/>
          </a:p>
        </p:txBody>
      </p:sp>
      <p:sp>
        <p:nvSpPr>
          <p:cNvPr id="80914" name="AutoShape 18"/>
          <p:cNvSpPr>
            <a:spLocks/>
          </p:cNvSpPr>
          <p:nvPr/>
        </p:nvSpPr>
        <p:spPr bwMode="auto">
          <a:xfrm>
            <a:off x="13944600" y="5715000"/>
            <a:ext cx="2486025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Assessment</a:t>
            </a:r>
            <a:endParaRPr lang="en-US" dirty="0"/>
          </a:p>
        </p:txBody>
      </p:sp>
      <p:sp>
        <p:nvSpPr>
          <p:cNvPr id="80915" name="AutoShape 19"/>
          <p:cNvSpPr>
            <a:spLocks/>
          </p:cNvSpPr>
          <p:nvPr/>
        </p:nvSpPr>
        <p:spPr bwMode="auto">
          <a:xfrm>
            <a:off x="8281988" y="5715000"/>
            <a:ext cx="1874837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Training</a:t>
            </a:r>
            <a:endParaRPr lang="en-US" dirty="0"/>
          </a:p>
        </p:txBody>
      </p:sp>
      <p:sp>
        <p:nvSpPr>
          <p:cNvPr id="80916" name="AutoShape 20"/>
          <p:cNvSpPr>
            <a:spLocks/>
          </p:cNvSpPr>
          <p:nvPr/>
        </p:nvSpPr>
        <p:spPr bwMode="auto">
          <a:xfrm>
            <a:off x="2114550" y="5715000"/>
            <a:ext cx="2270125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5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Marketing</a:t>
            </a:r>
            <a:endParaRPr lang="en-US" dirty="0"/>
          </a:p>
        </p:txBody>
      </p:sp>
      <p:sp>
        <p:nvSpPr>
          <p:cNvPr id="80917" name="AutoShape 21"/>
          <p:cNvSpPr>
            <a:spLocks/>
          </p:cNvSpPr>
          <p:nvPr/>
        </p:nvSpPr>
        <p:spPr bwMode="auto">
          <a:xfrm>
            <a:off x="18488025" y="8712200"/>
            <a:ext cx="53086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</a:t>
            </a:r>
            <a:endParaRPr lang="en-US"/>
          </a:p>
        </p:txBody>
      </p:sp>
      <p:sp>
        <p:nvSpPr>
          <p:cNvPr id="80918" name="AutoShape 22"/>
          <p:cNvSpPr>
            <a:spLocks/>
          </p:cNvSpPr>
          <p:nvPr/>
        </p:nvSpPr>
        <p:spPr bwMode="auto">
          <a:xfrm>
            <a:off x="6550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 Sed dolor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odio, aliquet tincidunt.</a:t>
            </a:r>
            <a:endParaRPr lang="en-US"/>
          </a:p>
        </p:txBody>
      </p:sp>
      <p:sp>
        <p:nvSpPr>
          <p:cNvPr id="80919" name="AutoShape 23"/>
          <p:cNvSpPr>
            <a:spLocks/>
          </p:cNvSpPr>
          <p:nvPr/>
        </p:nvSpPr>
        <p:spPr bwMode="auto">
          <a:xfrm>
            <a:off x="12519025" y="8712200"/>
            <a:ext cx="53086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convallis nibh nec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 porttitor, eget suscipit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 bibendum. Sed dolor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odio, aliquet tincidunt.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dui adipiscing </a:t>
            </a:r>
          </a:p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interdum. </a:t>
            </a:r>
            <a:endParaRPr lang="en-US"/>
          </a:p>
        </p:txBody>
      </p:sp>
      <p:sp>
        <p:nvSpPr>
          <p:cNvPr id="80920" name="AutoShape 24"/>
          <p:cNvSpPr>
            <a:spLocks/>
          </p:cNvSpPr>
          <p:nvPr/>
        </p:nvSpPr>
        <p:spPr bwMode="auto">
          <a:xfrm>
            <a:off x="581025" y="8712200"/>
            <a:ext cx="53086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Integer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convallis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nibh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nec</a:t>
            </a:r>
            <a:endParaRPr lang="en-US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orci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porttitor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eget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suscipit</a:t>
            </a:r>
            <a:endParaRPr lang="en-US" sz="3600" dirty="0">
              <a:solidFill>
                <a:srgbClr val="4D4D4D"/>
              </a:solidFill>
              <a:latin typeface="Lato Light" panose="020F0302020204030203" pitchFamily="34" charset="0"/>
              <a:ea typeface="Lato Light" panose="020F0302020204030203" pitchFamily="34" charset="0"/>
              <a:cs typeface="Lato Light" panose="020F0302020204030203" pitchFamily="34" charset="0"/>
              <a:sym typeface="Lato Light" panose="020F0302020204030203" pitchFamily="34" charset="0"/>
            </a:endParaRP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arcu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bibendum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dolor </a:t>
            </a:r>
          </a:p>
          <a:p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odio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aliquet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tincidunt</a:t>
            </a:r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.</a:t>
            </a:r>
            <a:endParaRPr lang="en-US" dirty="0"/>
          </a:p>
        </p:txBody>
      </p:sp>
      <p:sp>
        <p:nvSpPr>
          <p:cNvPr id="80921" name="AutoShape 25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model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22" name="AutoShape 2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Investing</a:t>
            </a:r>
            <a:endParaRPr lang="en-US" dirty="0"/>
          </a:p>
        </p:txBody>
      </p:sp>
      <p:sp>
        <p:nvSpPr>
          <p:cNvPr id="81923" name="Line 3"/>
          <p:cNvSpPr>
            <a:spLocks noChangeShapeType="1"/>
          </p:cNvSpPr>
          <p:nvPr/>
        </p:nvSpPr>
        <p:spPr bwMode="auto">
          <a:xfrm flipH="1">
            <a:off x="1828800" y="99314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4" name="Line 4"/>
          <p:cNvSpPr>
            <a:spLocks noChangeShapeType="1"/>
          </p:cNvSpPr>
          <p:nvPr/>
        </p:nvSpPr>
        <p:spPr bwMode="auto">
          <a:xfrm flipH="1">
            <a:off x="1828800" y="51562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5" name="AutoShape 5"/>
          <p:cNvSpPr>
            <a:spLocks/>
          </p:cNvSpPr>
          <p:nvPr/>
        </p:nvSpPr>
        <p:spPr bwMode="auto">
          <a:xfrm rot="16199985">
            <a:off x="7631906" y="2653507"/>
            <a:ext cx="8193087" cy="9461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26" name="Line 6"/>
          <p:cNvSpPr>
            <a:spLocks noChangeShapeType="1"/>
          </p:cNvSpPr>
          <p:nvPr/>
        </p:nvSpPr>
        <p:spPr bwMode="auto">
          <a:xfrm flipH="1">
            <a:off x="14833600" y="9929813"/>
            <a:ext cx="7288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 flipH="1">
            <a:off x="14960600" y="5207000"/>
            <a:ext cx="7161213" cy="0"/>
          </a:xfrm>
          <a:prstGeom prst="line">
            <a:avLst/>
          </a:prstGeom>
          <a:noFill/>
          <a:ln w="101600" cap="flat" cmpd="sng">
            <a:solidFill>
              <a:srgbClr val="61C8B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1928" name="AutoShape 8"/>
          <p:cNvSpPr>
            <a:spLocks/>
          </p:cNvSpPr>
          <p:nvPr/>
        </p:nvSpPr>
        <p:spPr bwMode="auto">
          <a:xfrm>
            <a:off x="2438400" y="4298950"/>
            <a:ext cx="48768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Production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 </a:t>
            </a:r>
            <a:endParaRPr lang="en-US" dirty="0"/>
          </a:p>
        </p:txBody>
      </p:sp>
      <p:sp>
        <p:nvSpPr>
          <p:cNvPr id="81929" name="AutoShape 9"/>
          <p:cNvSpPr>
            <a:spLocks/>
          </p:cNvSpPr>
          <p:nvPr/>
        </p:nvSpPr>
        <p:spPr bwMode="auto">
          <a:xfrm>
            <a:off x="2768600" y="9023350"/>
            <a:ext cx="45593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Salaries    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81930" name="AutoShape 10"/>
          <p:cNvSpPr>
            <a:spLocks/>
          </p:cNvSpPr>
          <p:nvPr/>
        </p:nvSpPr>
        <p:spPr bwMode="auto">
          <a:xfrm>
            <a:off x="15798800" y="42100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Advertising &amp; PR</a:t>
            </a:r>
            <a:endParaRPr lang="en-US" dirty="0"/>
          </a:p>
        </p:txBody>
      </p:sp>
      <p:sp>
        <p:nvSpPr>
          <p:cNvPr id="81931" name="AutoShape 11"/>
          <p:cNvSpPr>
            <a:spLocks/>
          </p:cNvSpPr>
          <p:nvPr/>
        </p:nvSpPr>
        <p:spPr bwMode="auto">
          <a:xfrm>
            <a:off x="15798800" y="9023350"/>
            <a:ext cx="63246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10%</a:t>
            </a:r>
            <a:r>
              <a:rPr lang="en-US" sz="4400" b="1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  </a:t>
            </a:r>
            <a:r>
              <a:rPr lang="en-US" sz="44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Reserve</a:t>
            </a:r>
            <a:endParaRPr lang="en-US" dirty="0"/>
          </a:p>
        </p:txBody>
      </p:sp>
      <p:sp>
        <p:nvSpPr>
          <p:cNvPr id="81932" name="AutoShape 12"/>
          <p:cNvSpPr>
            <a:spLocks/>
          </p:cNvSpPr>
          <p:nvPr/>
        </p:nvSpPr>
        <p:spPr bwMode="auto">
          <a:xfrm>
            <a:off x="10347325" y="4860925"/>
            <a:ext cx="5786438" cy="6621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039"/>
                </a:moveTo>
                <a:lnTo>
                  <a:pt x="13984" y="21600"/>
                </a:lnTo>
                <a:lnTo>
                  <a:pt x="3742" y="21600"/>
                </a:lnTo>
                <a:lnTo>
                  <a:pt x="0" y="17010"/>
                </a:lnTo>
                <a:lnTo>
                  <a:pt x="11883" y="0"/>
                </a:lnTo>
                <a:lnTo>
                  <a:pt x="21600" y="1003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1933" name="AutoShape 13"/>
          <p:cNvSpPr>
            <a:spLocks/>
          </p:cNvSpPr>
          <p:nvPr/>
        </p:nvSpPr>
        <p:spPr bwMode="auto">
          <a:xfrm rot="16199985">
            <a:off x="8909844" y="4166394"/>
            <a:ext cx="5635625" cy="6507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DD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1934" name="AutoShape 14"/>
          <p:cNvSpPr>
            <a:spLocks/>
          </p:cNvSpPr>
          <p:nvPr/>
        </p:nvSpPr>
        <p:spPr bwMode="auto">
          <a:xfrm>
            <a:off x="9696450" y="6794500"/>
            <a:ext cx="4073525" cy="1193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$ 750 000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AutoShape 1"/>
          <p:cNvSpPr>
            <a:spLocks/>
          </p:cNvSpPr>
          <p:nvPr/>
        </p:nvSpPr>
        <p:spPr bwMode="auto">
          <a:xfrm>
            <a:off x="10280650" y="36322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0" name="AutoShape 2"/>
          <p:cNvSpPr>
            <a:spLocks/>
          </p:cNvSpPr>
          <p:nvPr/>
        </p:nvSpPr>
        <p:spPr bwMode="auto">
          <a:xfrm>
            <a:off x="11131550" y="52609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1" name="AutoShape 3"/>
          <p:cNvSpPr>
            <a:spLocks/>
          </p:cNvSpPr>
          <p:nvPr/>
        </p:nvSpPr>
        <p:spPr bwMode="auto">
          <a:xfrm>
            <a:off x="11079163" y="45910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2" name="AutoShape 4"/>
          <p:cNvSpPr>
            <a:spLocks/>
          </p:cNvSpPr>
          <p:nvPr/>
        </p:nvSpPr>
        <p:spPr bwMode="auto">
          <a:xfrm>
            <a:off x="17430750" y="36449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3" name="AutoShape 5"/>
          <p:cNvSpPr>
            <a:spLocks/>
          </p:cNvSpPr>
          <p:nvPr/>
        </p:nvSpPr>
        <p:spPr bwMode="auto">
          <a:xfrm>
            <a:off x="18281650" y="52736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4" name="AutoShape 6"/>
          <p:cNvSpPr>
            <a:spLocks/>
          </p:cNvSpPr>
          <p:nvPr/>
        </p:nvSpPr>
        <p:spPr bwMode="auto">
          <a:xfrm>
            <a:off x="18229263" y="46164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5" name="AutoShape 7"/>
          <p:cNvSpPr>
            <a:spLocks/>
          </p:cNvSpPr>
          <p:nvPr/>
        </p:nvSpPr>
        <p:spPr bwMode="auto">
          <a:xfrm>
            <a:off x="3225800" y="3683000"/>
            <a:ext cx="3871913" cy="4468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6" name="AutoShape 8"/>
          <p:cNvSpPr>
            <a:spLocks/>
          </p:cNvSpPr>
          <p:nvPr/>
        </p:nvSpPr>
        <p:spPr bwMode="auto">
          <a:xfrm>
            <a:off x="4076700" y="5311775"/>
            <a:ext cx="3009900" cy="2546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599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3977" name="AutoShape 9"/>
          <p:cNvSpPr>
            <a:spLocks/>
          </p:cNvSpPr>
          <p:nvPr/>
        </p:nvSpPr>
        <p:spPr bwMode="auto">
          <a:xfrm>
            <a:off x="4024313" y="4641850"/>
            <a:ext cx="2236787" cy="2551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3978" name="AutoShape 10"/>
          <p:cNvSpPr>
            <a:spLocks/>
          </p:cNvSpPr>
          <p:nvPr/>
        </p:nvSpPr>
        <p:spPr bwMode="auto">
          <a:xfrm>
            <a:off x="1879600" y="8902700"/>
            <a:ext cx="65405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Quisque venenatis quis elit sit amet accumsan. Praesent lacinia diam quis interdum volutpat. Proin non quam nec mauris ornare auctor.</a:t>
            </a:r>
            <a:endParaRPr lang="en-US"/>
          </a:p>
        </p:txBody>
      </p:sp>
      <p:sp>
        <p:nvSpPr>
          <p:cNvPr id="83979" name="AutoShape 11"/>
          <p:cNvSpPr>
            <a:spLocks/>
          </p:cNvSpPr>
          <p:nvPr/>
        </p:nvSpPr>
        <p:spPr bwMode="auto">
          <a:xfrm>
            <a:off x="16891000" y="8902700"/>
            <a:ext cx="49403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imperdiet, nibh vitae congue posuere, nulla eros egestas nisi, quis laoreet eros ipsum eu elit. </a:t>
            </a:r>
            <a:endParaRPr lang="en-US"/>
          </a:p>
        </p:txBody>
      </p:sp>
      <p:sp>
        <p:nvSpPr>
          <p:cNvPr id="83980" name="AutoShape 12"/>
          <p:cNvSpPr>
            <a:spLocks/>
          </p:cNvSpPr>
          <p:nvPr/>
        </p:nvSpPr>
        <p:spPr bwMode="auto">
          <a:xfrm>
            <a:off x="8978900" y="8902700"/>
            <a:ext cx="6540500" cy="2336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Fusce ut elit et nisl cursus bibendum a tempus leo. Donec sagittis sem et libero ferme ntum pulvinar nec vitae libero.</a:t>
            </a:r>
            <a:endParaRPr lang="en-US"/>
          </a:p>
        </p:txBody>
      </p:sp>
      <p:sp>
        <p:nvSpPr>
          <p:cNvPr id="83981" name="AutoShape 13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best features</a:t>
            </a:r>
            <a:endParaRPr lang="en-US" dirty="0"/>
          </a:p>
        </p:txBody>
      </p:sp>
      <p:sp>
        <p:nvSpPr>
          <p:cNvPr id="83982" name="AutoShape 14"/>
          <p:cNvSpPr>
            <a:spLocks/>
          </p:cNvSpPr>
          <p:nvPr/>
        </p:nvSpPr>
        <p:spPr bwMode="auto">
          <a:xfrm>
            <a:off x="4464050" y="5207000"/>
            <a:ext cx="13716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600"/>
                </a:lnTo>
                <a:lnTo>
                  <a:pt x="9043" y="21600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600"/>
                </a:lnTo>
                <a:lnTo>
                  <a:pt x="20073" y="21600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600"/>
                </a:lnTo>
                <a:lnTo>
                  <a:pt x="10616" y="21600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3" name="AutoShape 15"/>
          <p:cNvSpPr>
            <a:spLocks/>
          </p:cNvSpPr>
          <p:nvPr/>
        </p:nvSpPr>
        <p:spPr bwMode="auto">
          <a:xfrm>
            <a:off x="11404600" y="5397500"/>
            <a:ext cx="1666875" cy="968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817" y="12851"/>
                </a:moveTo>
                <a:cubicBezTo>
                  <a:pt x="11817" y="13784"/>
                  <a:pt x="11395" y="14314"/>
                  <a:pt x="10896" y="14435"/>
                </a:cubicBezTo>
                <a:lnTo>
                  <a:pt x="10896" y="15104"/>
                </a:lnTo>
                <a:lnTo>
                  <a:pt x="10340" y="15104"/>
                </a:lnTo>
                <a:lnTo>
                  <a:pt x="10340" y="14506"/>
                </a:lnTo>
                <a:cubicBezTo>
                  <a:pt x="10073" y="14467"/>
                  <a:pt x="9720" y="14300"/>
                  <a:pt x="9461" y="14053"/>
                </a:cubicBezTo>
                <a:lnTo>
                  <a:pt x="9645" y="12951"/>
                </a:lnTo>
                <a:cubicBezTo>
                  <a:pt x="9939" y="13148"/>
                  <a:pt x="10368" y="13397"/>
                  <a:pt x="10685" y="13277"/>
                </a:cubicBezTo>
                <a:cubicBezTo>
                  <a:pt x="10963" y="13173"/>
                  <a:pt x="11033" y="12745"/>
                  <a:pt x="10706" y="12502"/>
                </a:cubicBezTo>
                <a:cubicBezTo>
                  <a:pt x="10430" y="12289"/>
                  <a:pt x="9481" y="12066"/>
                  <a:pt x="9481" y="10700"/>
                </a:cubicBezTo>
                <a:cubicBezTo>
                  <a:pt x="9481" y="10134"/>
                  <a:pt x="9728" y="9356"/>
                  <a:pt x="10340" y="9126"/>
                </a:cubicBezTo>
                <a:lnTo>
                  <a:pt x="10340" y="8447"/>
                </a:lnTo>
                <a:lnTo>
                  <a:pt x="10896" y="8447"/>
                </a:lnTo>
                <a:lnTo>
                  <a:pt x="10896" y="9070"/>
                </a:lnTo>
                <a:cubicBezTo>
                  <a:pt x="11134" y="9098"/>
                  <a:pt x="11377" y="9174"/>
                  <a:pt x="11658" y="9325"/>
                </a:cubicBezTo>
                <a:cubicBezTo>
                  <a:pt x="11630" y="9536"/>
                  <a:pt x="11509" y="10452"/>
                  <a:pt x="11509" y="10452"/>
                </a:cubicBezTo>
                <a:cubicBezTo>
                  <a:pt x="11315" y="10339"/>
                  <a:pt x="10998" y="10140"/>
                  <a:pt x="10694" y="10170"/>
                </a:cubicBezTo>
                <a:cubicBezTo>
                  <a:pt x="10318" y="10206"/>
                  <a:pt x="10291" y="10678"/>
                  <a:pt x="10545" y="10896"/>
                </a:cubicBezTo>
                <a:cubicBezTo>
                  <a:pt x="11064" y="11301"/>
                  <a:pt x="11817" y="11645"/>
                  <a:pt x="11817" y="12851"/>
                </a:cubicBezTo>
                <a:close/>
                <a:moveTo>
                  <a:pt x="17069" y="2317"/>
                </a:moveTo>
                <a:lnTo>
                  <a:pt x="1346" y="2317"/>
                </a:lnTo>
                <a:lnTo>
                  <a:pt x="1346" y="16649"/>
                </a:lnTo>
                <a:lnTo>
                  <a:pt x="0" y="16649"/>
                </a:lnTo>
                <a:lnTo>
                  <a:pt x="0" y="0"/>
                </a:lnTo>
                <a:lnTo>
                  <a:pt x="17069" y="0"/>
                </a:lnTo>
                <a:cubicBezTo>
                  <a:pt x="17069" y="0"/>
                  <a:pt x="17069" y="2317"/>
                  <a:pt x="17069" y="2317"/>
                </a:cubicBezTo>
                <a:close/>
                <a:moveTo>
                  <a:pt x="10595" y="16965"/>
                </a:moveTo>
                <a:cubicBezTo>
                  <a:pt x="8921" y="16965"/>
                  <a:pt x="7564" y="14630"/>
                  <a:pt x="7564" y="11750"/>
                </a:cubicBezTo>
                <a:cubicBezTo>
                  <a:pt x="7564" y="8870"/>
                  <a:pt x="8921" y="6536"/>
                  <a:pt x="10595" y="6536"/>
                </a:cubicBezTo>
                <a:cubicBezTo>
                  <a:pt x="12268" y="6536"/>
                  <a:pt x="13625" y="8870"/>
                  <a:pt x="13625" y="11750"/>
                </a:cubicBezTo>
                <a:cubicBezTo>
                  <a:pt x="13625" y="14630"/>
                  <a:pt x="12268" y="16965"/>
                  <a:pt x="10595" y="16965"/>
                </a:cubicBezTo>
                <a:close/>
                <a:moveTo>
                  <a:pt x="14841" y="11123"/>
                </a:moveTo>
                <a:cubicBezTo>
                  <a:pt x="14841" y="9777"/>
                  <a:pt x="15361" y="8570"/>
                  <a:pt x="16268" y="7813"/>
                </a:cubicBezTo>
                <a:cubicBezTo>
                  <a:pt x="16885" y="7297"/>
                  <a:pt x="17669" y="6992"/>
                  <a:pt x="18496" y="6941"/>
                </a:cubicBezTo>
                <a:lnTo>
                  <a:pt x="18496" y="4622"/>
                </a:lnTo>
                <a:lnTo>
                  <a:pt x="2693" y="4622"/>
                </a:lnTo>
                <a:lnTo>
                  <a:pt x="2693" y="18878"/>
                </a:lnTo>
                <a:lnTo>
                  <a:pt x="14841" y="18878"/>
                </a:lnTo>
                <a:cubicBezTo>
                  <a:pt x="14841" y="18878"/>
                  <a:pt x="14841" y="11123"/>
                  <a:pt x="14841" y="11123"/>
                </a:cubicBezTo>
                <a:close/>
                <a:moveTo>
                  <a:pt x="20945" y="16325"/>
                </a:moveTo>
                <a:cubicBezTo>
                  <a:pt x="21209" y="16105"/>
                  <a:pt x="21429" y="15846"/>
                  <a:pt x="21599" y="15556"/>
                </a:cubicBezTo>
                <a:lnTo>
                  <a:pt x="21599" y="16506"/>
                </a:lnTo>
                <a:cubicBezTo>
                  <a:pt x="21599" y="17823"/>
                  <a:pt x="20321" y="18891"/>
                  <a:pt x="18744" y="18891"/>
                </a:cubicBezTo>
                <a:cubicBezTo>
                  <a:pt x="17168" y="18891"/>
                  <a:pt x="15889" y="17823"/>
                  <a:pt x="15889" y="16506"/>
                </a:cubicBezTo>
                <a:lnTo>
                  <a:pt x="15889" y="15556"/>
                </a:lnTo>
                <a:cubicBezTo>
                  <a:pt x="16060" y="15846"/>
                  <a:pt x="16280" y="16105"/>
                  <a:pt x="16544" y="16325"/>
                </a:cubicBezTo>
                <a:cubicBezTo>
                  <a:pt x="17139" y="16822"/>
                  <a:pt x="17920" y="17096"/>
                  <a:pt x="18744" y="17096"/>
                </a:cubicBezTo>
                <a:cubicBezTo>
                  <a:pt x="19569" y="17096"/>
                  <a:pt x="20350" y="16822"/>
                  <a:pt x="20945" y="16325"/>
                </a:cubicBezTo>
                <a:close/>
                <a:moveTo>
                  <a:pt x="20945" y="19016"/>
                </a:moveTo>
                <a:cubicBezTo>
                  <a:pt x="21209" y="18796"/>
                  <a:pt x="21429" y="18537"/>
                  <a:pt x="21599" y="18247"/>
                </a:cubicBezTo>
                <a:lnTo>
                  <a:pt x="21599" y="19214"/>
                </a:lnTo>
                <a:cubicBezTo>
                  <a:pt x="21599" y="20531"/>
                  <a:pt x="20321" y="21599"/>
                  <a:pt x="18744" y="21599"/>
                </a:cubicBezTo>
                <a:cubicBezTo>
                  <a:pt x="17168" y="21599"/>
                  <a:pt x="15889" y="20531"/>
                  <a:pt x="15889" y="19214"/>
                </a:cubicBezTo>
                <a:lnTo>
                  <a:pt x="15889" y="18247"/>
                </a:lnTo>
                <a:cubicBezTo>
                  <a:pt x="16060" y="18537"/>
                  <a:pt x="16280" y="18796"/>
                  <a:pt x="16544" y="19016"/>
                </a:cubicBezTo>
                <a:cubicBezTo>
                  <a:pt x="17139" y="19513"/>
                  <a:pt x="17920" y="19787"/>
                  <a:pt x="18744" y="19787"/>
                </a:cubicBezTo>
                <a:cubicBezTo>
                  <a:pt x="19569" y="19787"/>
                  <a:pt x="20350" y="19513"/>
                  <a:pt x="20945" y="19016"/>
                </a:cubicBezTo>
                <a:close/>
                <a:moveTo>
                  <a:pt x="20945" y="13635"/>
                </a:moveTo>
                <a:cubicBezTo>
                  <a:pt x="21209" y="13413"/>
                  <a:pt x="21429" y="13155"/>
                  <a:pt x="21599" y="12865"/>
                </a:cubicBezTo>
                <a:lnTo>
                  <a:pt x="21599" y="13815"/>
                </a:lnTo>
                <a:cubicBezTo>
                  <a:pt x="21599" y="15132"/>
                  <a:pt x="20321" y="16200"/>
                  <a:pt x="18744" y="16200"/>
                </a:cubicBezTo>
                <a:cubicBezTo>
                  <a:pt x="17168" y="16200"/>
                  <a:pt x="15889" y="15132"/>
                  <a:pt x="15889" y="13815"/>
                </a:cubicBezTo>
                <a:lnTo>
                  <a:pt x="15889" y="12865"/>
                </a:lnTo>
                <a:cubicBezTo>
                  <a:pt x="16060" y="13156"/>
                  <a:pt x="16280" y="13413"/>
                  <a:pt x="16544" y="13635"/>
                </a:cubicBezTo>
                <a:cubicBezTo>
                  <a:pt x="17139" y="14131"/>
                  <a:pt x="17920" y="14405"/>
                  <a:pt x="18744" y="14405"/>
                </a:cubicBezTo>
                <a:cubicBezTo>
                  <a:pt x="19569" y="14405"/>
                  <a:pt x="20350" y="14131"/>
                  <a:pt x="20945" y="13635"/>
                </a:cubicBezTo>
                <a:close/>
                <a:moveTo>
                  <a:pt x="18940" y="12344"/>
                </a:moveTo>
                <a:lnTo>
                  <a:pt x="18939" y="12663"/>
                </a:lnTo>
                <a:lnTo>
                  <a:pt x="18578" y="12662"/>
                </a:lnTo>
                <a:lnTo>
                  <a:pt x="18578" y="12376"/>
                </a:lnTo>
                <a:cubicBezTo>
                  <a:pt x="18404" y="12357"/>
                  <a:pt x="18175" y="12276"/>
                  <a:pt x="18006" y="12159"/>
                </a:cubicBezTo>
                <a:lnTo>
                  <a:pt x="18126" y="11632"/>
                </a:lnTo>
                <a:cubicBezTo>
                  <a:pt x="18282" y="11710"/>
                  <a:pt x="18498" y="11803"/>
                  <a:pt x="18684" y="11805"/>
                </a:cubicBezTo>
                <a:cubicBezTo>
                  <a:pt x="18725" y="11805"/>
                  <a:pt x="18765" y="11800"/>
                  <a:pt x="18802" y="11790"/>
                </a:cubicBezTo>
                <a:cubicBezTo>
                  <a:pt x="18983" y="11740"/>
                  <a:pt x="19028" y="11536"/>
                  <a:pt x="18816" y="11420"/>
                </a:cubicBezTo>
                <a:cubicBezTo>
                  <a:pt x="18637" y="11317"/>
                  <a:pt x="18019" y="11209"/>
                  <a:pt x="18019" y="10556"/>
                </a:cubicBezTo>
                <a:cubicBezTo>
                  <a:pt x="18019" y="10286"/>
                  <a:pt x="18179" y="9915"/>
                  <a:pt x="18578" y="9807"/>
                </a:cubicBezTo>
                <a:lnTo>
                  <a:pt x="18578" y="9482"/>
                </a:lnTo>
                <a:lnTo>
                  <a:pt x="18940" y="9483"/>
                </a:lnTo>
                <a:lnTo>
                  <a:pt x="18940" y="9780"/>
                </a:lnTo>
                <a:cubicBezTo>
                  <a:pt x="19095" y="9794"/>
                  <a:pt x="19253" y="9831"/>
                  <a:pt x="19436" y="9904"/>
                </a:cubicBezTo>
                <a:cubicBezTo>
                  <a:pt x="19418" y="10004"/>
                  <a:pt x="19338" y="10442"/>
                  <a:pt x="19338" y="10442"/>
                </a:cubicBezTo>
                <a:cubicBezTo>
                  <a:pt x="19221" y="10391"/>
                  <a:pt x="19034" y="10305"/>
                  <a:pt x="18849" y="10305"/>
                </a:cubicBezTo>
                <a:cubicBezTo>
                  <a:pt x="18835" y="10304"/>
                  <a:pt x="18822" y="10305"/>
                  <a:pt x="18808" y="10305"/>
                </a:cubicBezTo>
                <a:cubicBezTo>
                  <a:pt x="18564" y="10323"/>
                  <a:pt x="18546" y="10548"/>
                  <a:pt x="18711" y="10652"/>
                </a:cubicBezTo>
                <a:cubicBezTo>
                  <a:pt x="19049" y="10847"/>
                  <a:pt x="19539" y="11012"/>
                  <a:pt x="19539" y="11589"/>
                </a:cubicBezTo>
                <a:cubicBezTo>
                  <a:pt x="19539" y="12034"/>
                  <a:pt x="19265" y="12287"/>
                  <a:pt x="18940" y="12344"/>
                </a:cubicBezTo>
                <a:close/>
                <a:moveTo>
                  <a:pt x="18744" y="8737"/>
                </a:moveTo>
                <a:cubicBezTo>
                  <a:pt x="17168" y="8737"/>
                  <a:pt x="15889" y="9806"/>
                  <a:pt x="15889" y="11123"/>
                </a:cubicBezTo>
                <a:cubicBezTo>
                  <a:pt x="15889" y="12441"/>
                  <a:pt x="17168" y="13509"/>
                  <a:pt x="18744" y="13509"/>
                </a:cubicBezTo>
                <a:cubicBezTo>
                  <a:pt x="20321" y="13509"/>
                  <a:pt x="21599" y="12441"/>
                  <a:pt x="21599" y="11123"/>
                </a:cubicBezTo>
                <a:cubicBezTo>
                  <a:pt x="21599" y="9806"/>
                  <a:pt x="20321" y="8737"/>
                  <a:pt x="18744" y="87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4" name="AutoShape 16"/>
          <p:cNvSpPr>
            <a:spLocks/>
          </p:cNvSpPr>
          <p:nvPr/>
        </p:nvSpPr>
        <p:spPr bwMode="auto">
          <a:xfrm>
            <a:off x="19583400" y="5956300"/>
            <a:ext cx="247650" cy="387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599"/>
                </a:lnTo>
                <a:lnTo>
                  <a:pt x="21600" y="17431"/>
                </a:lnTo>
                <a:lnTo>
                  <a:pt x="21600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5" name="AutoShape 17"/>
          <p:cNvSpPr>
            <a:spLocks/>
          </p:cNvSpPr>
          <p:nvPr/>
        </p:nvSpPr>
        <p:spPr bwMode="auto">
          <a:xfrm>
            <a:off x="18896013" y="5854700"/>
            <a:ext cx="120650" cy="131763"/>
          </a:xfrm>
          <a:custGeom>
            <a:avLst/>
            <a:gdLst>
              <a:gd name="T0" fmla="+- 0 10444 416"/>
              <a:gd name="T1" fmla="*/ T0 w 20056"/>
              <a:gd name="T2" fmla="+- 0 10938 276"/>
              <a:gd name="T3" fmla="*/ 10938 h 21324"/>
              <a:gd name="T4" fmla="+- 0 10444 416"/>
              <a:gd name="T5" fmla="*/ T4 w 20056"/>
              <a:gd name="T6" fmla="+- 0 10938 276"/>
              <a:gd name="T7" fmla="*/ 10938 h 21324"/>
              <a:gd name="T8" fmla="+- 0 10444 416"/>
              <a:gd name="T9" fmla="*/ T8 w 20056"/>
              <a:gd name="T10" fmla="+- 0 10938 276"/>
              <a:gd name="T11" fmla="*/ 10938 h 21324"/>
              <a:gd name="T12" fmla="+- 0 10444 416"/>
              <a:gd name="T13" fmla="*/ T12 w 20056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4">
                <a:moveTo>
                  <a:pt x="20009" y="16389"/>
                </a:moveTo>
                <a:cubicBezTo>
                  <a:pt x="20009" y="16389"/>
                  <a:pt x="21183" y="-276"/>
                  <a:pt x="11674" y="3"/>
                </a:cubicBezTo>
                <a:cubicBezTo>
                  <a:pt x="2164" y="280"/>
                  <a:pt x="-416" y="10920"/>
                  <a:pt x="51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6" name="AutoShape 18"/>
          <p:cNvSpPr>
            <a:spLocks/>
          </p:cNvSpPr>
          <p:nvPr/>
        </p:nvSpPr>
        <p:spPr bwMode="auto">
          <a:xfrm>
            <a:off x="19645313" y="5853113"/>
            <a:ext cx="155575" cy="173037"/>
          </a:xfrm>
          <a:custGeom>
            <a:avLst/>
            <a:gdLst>
              <a:gd name="T0" fmla="+- 0 11155 1127"/>
              <a:gd name="T1" fmla="*/ T0 w 20056"/>
              <a:gd name="T2" fmla="+- 0 10937 274"/>
              <a:gd name="T3" fmla="*/ 10937 h 21326"/>
              <a:gd name="T4" fmla="+- 0 11155 1127"/>
              <a:gd name="T5" fmla="*/ T4 w 20056"/>
              <a:gd name="T6" fmla="+- 0 10937 274"/>
              <a:gd name="T7" fmla="*/ 10937 h 21326"/>
              <a:gd name="T8" fmla="+- 0 11155 1127"/>
              <a:gd name="T9" fmla="*/ T8 w 20056"/>
              <a:gd name="T10" fmla="+- 0 10937 274"/>
              <a:gd name="T11" fmla="*/ 10937 h 21326"/>
              <a:gd name="T12" fmla="+- 0 11155 1127"/>
              <a:gd name="T13" fmla="*/ T12 w 20056"/>
              <a:gd name="T14" fmla="+- 0 10937 274"/>
              <a:gd name="T15" fmla="*/ 10937 h 213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6">
                <a:moveTo>
                  <a:pt x="46" y="16390"/>
                </a:moveTo>
                <a:cubicBezTo>
                  <a:pt x="46" y="16390"/>
                  <a:pt x="-1127" y="-274"/>
                  <a:pt x="8380" y="3"/>
                </a:cubicBezTo>
                <a:cubicBezTo>
                  <a:pt x="17890" y="284"/>
                  <a:pt x="20473" y="10920"/>
                  <a:pt x="20003" y="2132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7" name="AutoShape 19"/>
          <p:cNvSpPr>
            <a:spLocks/>
          </p:cNvSpPr>
          <p:nvPr/>
        </p:nvSpPr>
        <p:spPr bwMode="auto">
          <a:xfrm>
            <a:off x="18884900" y="5334000"/>
            <a:ext cx="895350" cy="1223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600"/>
                  <a:pt x="8713" y="21600"/>
                </a:cubicBezTo>
                <a:cubicBezTo>
                  <a:pt x="9688" y="21600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600"/>
                  <a:pt x="12653" y="21600"/>
                </a:cubicBezTo>
                <a:cubicBezTo>
                  <a:pt x="13629" y="21600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599" y="9448"/>
                  <a:pt x="21599" y="8821"/>
                </a:cubicBezTo>
                <a:cubicBezTo>
                  <a:pt x="21599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8" name="AutoShape 20"/>
          <p:cNvSpPr>
            <a:spLocks/>
          </p:cNvSpPr>
          <p:nvPr/>
        </p:nvSpPr>
        <p:spPr bwMode="auto">
          <a:xfrm>
            <a:off x="18872200" y="5854700"/>
            <a:ext cx="119063" cy="131763"/>
          </a:xfrm>
          <a:custGeom>
            <a:avLst/>
            <a:gdLst>
              <a:gd name="T0" fmla="+- 0 10444 417"/>
              <a:gd name="T1" fmla="*/ T0 w 20054"/>
              <a:gd name="T2" fmla="+- 0 10938 276"/>
              <a:gd name="T3" fmla="*/ 10938 h 21324"/>
              <a:gd name="T4" fmla="+- 0 10444 417"/>
              <a:gd name="T5" fmla="*/ T4 w 20054"/>
              <a:gd name="T6" fmla="+- 0 10938 276"/>
              <a:gd name="T7" fmla="*/ 10938 h 21324"/>
              <a:gd name="T8" fmla="+- 0 10444 417"/>
              <a:gd name="T9" fmla="*/ T8 w 20054"/>
              <a:gd name="T10" fmla="+- 0 10938 276"/>
              <a:gd name="T11" fmla="*/ 10938 h 21324"/>
              <a:gd name="T12" fmla="+- 0 10444 417"/>
              <a:gd name="T13" fmla="*/ T12 w 20054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4" h="21324">
                <a:moveTo>
                  <a:pt x="20008" y="16390"/>
                </a:moveTo>
                <a:cubicBezTo>
                  <a:pt x="20008" y="16390"/>
                  <a:pt x="21182" y="-276"/>
                  <a:pt x="11673" y="3"/>
                </a:cubicBezTo>
                <a:cubicBezTo>
                  <a:pt x="2165" y="282"/>
                  <a:pt x="-417" y="10919"/>
                  <a:pt x="52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89" name="AutoShape 21"/>
          <p:cNvSpPr>
            <a:spLocks/>
          </p:cNvSpPr>
          <p:nvPr/>
        </p:nvSpPr>
        <p:spPr bwMode="auto">
          <a:xfrm>
            <a:off x="18859500" y="5918200"/>
            <a:ext cx="185738" cy="290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3990" name="AutoShape 22"/>
          <p:cNvSpPr>
            <a:spLocks/>
          </p:cNvSpPr>
          <p:nvPr/>
        </p:nvSpPr>
        <p:spPr bwMode="auto">
          <a:xfrm>
            <a:off x="19202400" y="5067300"/>
            <a:ext cx="249238" cy="249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600"/>
                </a:moveTo>
                <a:cubicBezTo>
                  <a:pt x="16764" y="21600"/>
                  <a:pt x="21600" y="16767"/>
                  <a:pt x="21600" y="10800"/>
                </a:cubicBezTo>
                <a:cubicBezTo>
                  <a:pt x="21600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600"/>
                  <a:pt x="1080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77" name="AutoShape 13"/>
          <p:cNvSpPr>
            <a:spLocks/>
          </p:cNvSpPr>
          <p:nvPr/>
        </p:nvSpPr>
        <p:spPr bwMode="auto">
          <a:xfrm>
            <a:off x="7046913" y="85836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8" name="AutoShape 14"/>
          <p:cNvSpPr>
            <a:spLocks/>
          </p:cNvSpPr>
          <p:nvPr/>
        </p:nvSpPr>
        <p:spPr bwMode="auto">
          <a:xfrm>
            <a:off x="7772400" y="90297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5" name="AutoShape 21"/>
          <p:cNvSpPr>
            <a:spLocks/>
          </p:cNvSpPr>
          <p:nvPr/>
        </p:nvSpPr>
        <p:spPr bwMode="auto">
          <a:xfrm>
            <a:off x="15473363" y="43100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6" name="AutoShape 22"/>
          <p:cNvSpPr>
            <a:spLocks/>
          </p:cNvSpPr>
          <p:nvPr/>
        </p:nvSpPr>
        <p:spPr bwMode="auto">
          <a:xfrm>
            <a:off x="16203613" y="4748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88" name="AutoShape 24"/>
          <p:cNvSpPr>
            <a:spLocks/>
          </p:cNvSpPr>
          <p:nvPr/>
        </p:nvSpPr>
        <p:spPr bwMode="auto">
          <a:xfrm>
            <a:off x="15555913" y="88630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0" name="AutoShape 26"/>
          <p:cNvSpPr>
            <a:spLocks/>
          </p:cNvSpPr>
          <p:nvPr/>
        </p:nvSpPr>
        <p:spPr bwMode="auto">
          <a:xfrm>
            <a:off x="7034213" y="5194300"/>
            <a:ext cx="1741487" cy="1739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1" name="AutoShape 27"/>
          <p:cNvSpPr>
            <a:spLocks/>
          </p:cNvSpPr>
          <p:nvPr/>
        </p:nvSpPr>
        <p:spPr bwMode="auto">
          <a:xfrm>
            <a:off x="7759700" y="56388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2" name="AutoShape 38"/>
          <p:cNvSpPr>
            <a:spLocks/>
          </p:cNvSpPr>
          <p:nvPr/>
        </p:nvSpPr>
        <p:spPr bwMode="auto">
          <a:xfrm>
            <a:off x="16284932" y="9306272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79" name="AutoShape 15"/>
          <p:cNvSpPr>
            <a:spLocks/>
          </p:cNvSpPr>
          <p:nvPr/>
        </p:nvSpPr>
        <p:spPr bwMode="auto">
          <a:xfrm>
            <a:off x="7377113" y="89138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7" name="AutoShape 23"/>
          <p:cNvSpPr>
            <a:spLocks/>
          </p:cNvSpPr>
          <p:nvPr/>
        </p:nvSpPr>
        <p:spPr bwMode="auto">
          <a:xfrm>
            <a:off x="15803563" y="4633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9" name="AutoShape 25"/>
          <p:cNvSpPr>
            <a:spLocks/>
          </p:cNvSpPr>
          <p:nvPr/>
        </p:nvSpPr>
        <p:spPr bwMode="auto">
          <a:xfrm>
            <a:off x="15886113" y="91932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92" name="AutoShape 28"/>
          <p:cNvSpPr>
            <a:spLocks/>
          </p:cNvSpPr>
          <p:nvPr/>
        </p:nvSpPr>
        <p:spPr bwMode="auto">
          <a:xfrm>
            <a:off x="7364413" y="5522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5" name="AutoShape 1"/>
          <p:cNvSpPr>
            <a:spLocks/>
          </p:cNvSpPr>
          <p:nvPr/>
        </p:nvSpPr>
        <p:spPr bwMode="auto">
          <a:xfrm>
            <a:off x="10248900" y="3530600"/>
            <a:ext cx="3983038" cy="8488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6" name="AutoShape 2"/>
          <p:cNvSpPr>
            <a:spLocks/>
          </p:cNvSpPr>
          <p:nvPr/>
        </p:nvSpPr>
        <p:spPr bwMode="auto">
          <a:xfrm>
            <a:off x="10185400" y="50800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7" name="AutoShape 3"/>
          <p:cNvSpPr>
            <a:spLocks/>
          </p:cNvSpPr>
          <p:nvPr/>
        </p:nvSpPr>
        <p:spPr bwMode="auto">
          <a:xfrm>
            <a:off x="10185400" y="4724400"/>
            <a:ext cx="53975" cy="263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8" name="AutoShape 4"/>
          <p:cNvSpPr>
            <a:spLocks/>
          </p:cNvSpPr>
          <p:nvPr/>
        </p:nvSpPr>
        <p:spPr bwMode="auto">
          <a:xfrm>
            <a:off x="10236200" y="3543300"/>
            <a:ext cx="3963988" cy="8466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254"/>
                </a:moveTo>
                <a:cubicBezTo>
                  <a:pt x="21600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600" y="20254"/>
                  <a:pt x="21600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69" name="AutoShape 5"/>
          <p:cNvSpPr>
            <a:spLocks/>
          </p:cNvSpPr>
          <p:nvPr/>
        </p:nvSpPr>
        <p:spPr bwMode="auto">
          <a:xfrm>
            <a:off x="10185400" y="5435600"/>
            <a:ext cx="53975" cy="292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0" name="AutoShape 6"/>
          <p:cNvSpPr>
            <a:spLocks/>
          </p:cNvSpPr>
          <p:nvPr/>
        </p:nvSpPr>
        <p:spPr bwMode="auto">
          <a:xfrm>
            <a:off x="13182600" y="3467100"/>
            <a:ext cx="514350" cy="68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1" name="AutoShape 7"/>
          <p:cNvSpPr>
            <a:spLocks/>
          </p:cNvSpPr>
          <p:nvPr/>
        </p:nvSpPr>
        <p:spPr bwMode="auto">
          <a:xfrm>
            <a:off x="11925300" y="11112500"/>
            <a:ext cx="652463" cy="6524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9"/>
                </a:moveTo>
                <a:cubicBezTo>
                  <a:pt x="21600" y="16763"/>
                  <a:pt x="16763" y="21600"/>
                  <a:pt x="10798" y="21600"/>
                </a:cubicBezTo>
                <a:cubicBezTo>
                  <a:pt x="4834" y="21600"/>
                  <a:pt x="0" y="16763"/>
                  <a:pt x="0" y="10799"/>
                </a:cubicBezTo>
                <a:cubicBezTo>
                  <a:pt x="0" y="4835"/>
                  <a:pt x="4834" y="0"/>
                  <a:pt x="10798" y="0"/>
                </a:cubicBezTo>
                <a:cubicBezTo>
                  <a:pt x="16763" y="0"/>
                  <a:pt x="21600" y="4835"/>
                  <a:pt x="21600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2" name="AutoShape 8"/>
          <p:cNvSpPr>
            <a:spLocks/>
          </p:cNvSpPr>
          <p:nvPr/>
        </p:nvSpPr>
        <p:spPr bwMode="auto">
          <a:xfrm>
            <a:off x="12192000" y="3860800"/>
            <a:ext cx="95250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7"/>
                </a:moveTo>
                <a:cubicBezTo>
                  <a:pt x="21600" y="16763"/>
                  <a:pt x="16769" y="21600"/>
                  <a:pt x="10800" y="21600"/>
                </a:cubicBezTo>
                <a:cubicBezTo>
                  <a:pt x="4836" y="21600"/>
                  <a:pt x="0" y="16763"/>
                  <a:pt x="0" y="10797"/>
                </a:cubicBezTo>
                <a:cubicBezTo>
                  <a:pt x="0" y="4833"/>
                  <a:pt x="4836" y="0"/>
                  <a:pt x="10800" y="0"/>
                </a:cubicBezTo>
                <a:cubicBezTo>
                  <a:pt x="16769" y="0"/>
                  <a:pt x="21600" y="4833"/>
                  <a:pt x="21600" y="10797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3" name="AutoShape 9"/>
          <p:cNvSpPr>
            <a:spLocks/>
          </p:cNvSpPr>
          <p:nvPr/>
        </p:nvSpPr>
        <p:spPr bwMode="auto">
          <a:xfrm>
            <a:off x="11887200" y="4191000"/>
            <a:ext cx="715963" cy="123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56"/>
                  <a:pt x="20761" y="21599"/>
                  <a:pt x="19730" y="21599"/>
                </a:cubicBezTo>
                <a:lnTo>
                  <a:pt x="1868" y="21599"/>
                </a:lnTo>
                <a:cubicBezTo>
                  <a:pt x="837" y="21599"/>
                  <a:pt x="0" y="16756"/>
                  <a:pt x="0" y="10800"/>
                </a:cubicBezTo>
                <a:cubicBezTo>
                  <a:pt x="0" y="4841"/>
                  <a:pt x="837" y="0"/>
                  <a:pt x="1868" y="0"/>
                </a:cubicBezTo>
                <a:lnTo>
                  <a:pt x="19730" y="0"/>
                </a:lnTo>
                <a:cubicBezTo>
                  <a:pt x="20761" y="0"/>
                  <a:pt x="21599" y="4841"/>
                  <a:pt x="21599" y="10800"/>
                </a:cubicBezTo>
                <a:cubicBezTo>
                  <a:pt x="21599" y="10800"/>
                  <a:pt x="21599" y="10800"/>
                  <a:pt x="21599" y="10800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4" name="AutoShape 10"/>
          <p:cNvSpPr>
            <a:spLocks/>
          </p:cNvSpPr>
          <p:nvPr/>
        </p:nvSpPr>
        <p:spPr bwMode="auto">
          <a:xfrm>
            <a:off x="12141200" y="11353800"/>
            <a:ext cx="212725" cy="21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75" name="AutoShape 11"/>
          <p:cNvSpPr>
            <a:spLocks/>
          </p:cNvSpPr>
          <p:nvPr/>
        </p:nvSpPr>
        <p:spPr bwMode="auto">
          <a:xfrm>
            <a:off x="10464800" y="4648200"/>
            <a:ext cx="3514725" cy="6242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76" name="AutoShape 12"/>
          <p:cNvSpPr>
            <a:spLocks/>
          </p:cNvSpPr>
          <p:nvPr/>
        </p:nvSpPr>
        <p:spPr bwMode="auto">
          <a:xfrm>
            <a:off x="11912600" y="11442700"/>
            <a:ext cx="663575" cy="325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7"/>
                  <a:pt x="16670" y="21600"/>
                  <a:pt x="10806" y="21600"/>
                </a:cubicBezTo>
                <a:cubicBezTo>
                  <a:pt x="4942" y="21600"/>
                  <a:pt x="0" y="11927"/>
                  <a:pt x="0" y="0"/>
                </a:cubicBezTo>
                <a:cubicBezTo>
                  <a:pt x="9267" y="7539"/>
                  <a:pt x="13298" y="7287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8080" name="AutoShape 16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Application</a:t>
            </a:r>
            <a:endParaRPr lang="en-US" dirty="0"/>
          </a:p>
        </p:txBody>
      </p:sp>
      <p:sp>
        <p:nvSpPr>
          <p:cNvPr id="88081" name="AutoShape 17"/>
          <p:cNvSpPr>
            <a:spLocks/>
          </p:cNvSpPr>
          <p:nvPr/>
        </p:nvSpPr>
        <p:spPr bwMode="auto">
          <a:xfrm>
            <a:off x="1168400" y="5270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In hac habitasse platea dict umst. Aliquam condimentum in neque ac ullamcorper</a:t>
            </a:r>
            <a:endParaRPr lang="en-US"/>
          </a:p>
        </p:txBody>
      </p:sp>
      <p:sp>
        <p:nvSpPr>
          <p:cNvPr id="88082" name="AutoShape 18"/>
          <p:cNvSpPr>
            <a:spLocks/>
          </p:cNvSpPr>
          <p:nvPr/>
        </p:nvSpPr>
        <p:spPr bwMode="auto">
          <a:xfrm>
            <a:off x="17602200" y="43878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consectetur nulla pulvinar id donec non.</a:t>
            </a:r>
            <a:endParaRPr lang="en-US"/>
          </a:p>
        </p:txBody>
      </p:sp>
      <p:sp>
        <p:nvSpPr>
          <p:cNvPr id="88083" name="AutoShape 19"/>
          <p:cNvSpPr>
            <a:spLocks/>
          </p:cNvSpPr>
          <p:nvPr/>
        </p:nvSpPr>
        <p:spPr bwMode="auto">
          <a:xfrm>
            <a:off x="17614900" y="9188450"/>
            <a:ext cx="57150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8084" name="AutoShape 20"/>
          <p:cNvSpPr>
            <a:spLocks/>
          </p:cNvSpPr>
          <p:nvPr/>
        </p:nvSpPr>
        <p:spPr bwMode="auto">
          <a:xfrm>
            <a:off x="1181100" y="89090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dictum sit amet.</a:t>
            </a:r>
            <a:endParaRPr lang="en-US"/>
          </a:p>
        </p:txBody>
      </p:sp>
      <p:pic>
        <p:nvPicPr>
          <p:cNvPr id="88093" name="Picture 29" descr="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4648200"/>
            <a:ext cx="3514725" cy="62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8094" name="AutoShape 30"/>
          <p:cNvSpPr>
            <a:spLocks/>
          </p:cNvSpPr>
          <p:nvPr/>
        </p:nvSpPr>
        <p:spPr bwMode="auto">
          <a:xfrm>
            <a:off x="13238163" y="5211763"/>
            <a:ext cx="23368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4932" y="0"/>
                </a:lnTo>
                <a:lnTo>
                  <a:pt x="14932" y="21599"/>
                </a:lnTo>
                <a:lnTo>
                  <a:pt x="0" y="21599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5" name="AutoShape 31"/>
          <p:cNvSpPr>
            <a:spLocks/>
          </p:cNvSpPr>
          <p:nvPr/>
        </p:nvSpPr>
        <p:spPr bwMode="auto">
          <a:xfrm>
            <a:off x="13042900" y="6235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6" name="Line 32"/>
          <p:cNvSpPr>
            <a:spLocks noChangeShapeType="1"/>
          </p:cNvSpPr>
          <p:nvPr/>
        </p:nvSpPr>
        <p:spPr bwMode="auto">
          <a:xfrm flipH="1">
            <a:off x="13420725" y="9771063"/>
            <a:ext cx="2143125" cy="0"/>
          </a:xfrm>
          <a:prstGeom prst="line">
            <a:avLst/>
          </a:prstGeom>
          <a:noFill/>
          <a:ln w="38100" cap="flat" cmpd="sng">
            <a:solidFill>
              <a:srgbClr val="37475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8097" name="AutoShape 33"/>
          <p:cNvSpPr>
            <a:spLocks/>
          </p:cNvSpPr>
          <p:nvPr/>
        </p:nvSpPr>
        <p:spPr bwMode="auto">
          <a:xfrm>
            <a:off x="13220700" y="96647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39516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098" name="AutoShape 34"/>
          <p:cNvSpPr>
            <a:spLocks/>
          </p:cNvSpPr>
          <p:nvPr/>
        </p:nvSpPr>
        <p:spPr bwMode="auto">
          <a:xfrm>
            <a:off x="8777288" y="8289925"/>
            <a:ext cx="2255837" cy="11271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324" y="21600"/>
                </a:lnTo>
                <a:lnTo>
                  <a:pt x="6324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64335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099" name="AutoShape 35"/>
          <p:cNvSpPr>
            <a:spLocks/>
          </p:cNvSpPr>
          <p:nvPr/>
        </p:nvSpPr>
        <p:spPr bwMode="auto">
          <a:xfrm>
            <a:off x="11049000" y="8191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0" name="AutoShape 36"/>
          <p:cNvSpPr>
            <a:spLocks/>
          </p:cNvSpPr>
          <p:nvPr/>
        </p:nvSpPr>
        <p:spPr bwMode="auto">
          <a:xfrm>
            <a:off x="8761413" y="6097588"/>
            <a:ext cx="3292475" cy="11382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4333" y="21600"/>
                </a:lnTo>
                <a:lnTo>
                  <a:pt x="4333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46998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8101" name="AutoShape 37"/>
          <p:cNvSpPr>
            <a:spLocks/>
          </p:cNvSpPr>
          <p:nvPr/>
        </p:nvSpPr>
        <p:spPr bwMode="auto">
          <a:xfrm>
            <a:off x="12065000" y="7137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3" name="AutoShape 39"/>
          <p:cNvSpPr>
            <a:spLocks/>
          </p:cNvSpPr>
          <p:nvPr/>
        </p:nvSpPr>
        <p:spPr bwMode="auto">
          <a:xfrm>
            <a:off x="7467600" y="57277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4" name="AutoShape 40"/>
          <p:cNvSpPr>
            <a:spLocks/>
          </p:cNvSpPr>
          <p:nvPr/>
        </p:nvSpPr>
        <p:spPr bwMode="auto">
          <a:xfrm>
            <a:off x="7543800" y="90678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5" name="AutoShape 41"/>
          <p:cNvSpPr>
            <a:spLocks/>
          </p:cNvSpPr>
          <p:nvPr/>
        </p:nvSpPr>
        <p:spPr bwMode="auto">
          <a:xfrm>
            <a:off x="16027400" y="4775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8106" name="AutoShape 42"/>
          <p:cNvSpPr>
            <a:spLocks/>
          </p:cNvSpPr>
          <p:nvPr/>
        </p:nvSpPr>
        <p:spPr bwMode="auto">
          <a:xfrm>
            <a:off x="16103600" y="93472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3" name="AutoShape 5"/>
          <p:cNvSpPr>
            <a:spLocks/>
          </p:cNvSpPr>
          <p:nvPr/>
        </p:nvSpPr>
        <p:spPr bwMode="auto">
          <a:xfrm>
            <a:off x="14082713" y="59039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4" name="AutoShape 6"/>
          <p:cNvSpPr>
            <a:spLocks/>
          </p:cNvSpPr>
          <p:nvPr/>
        </p:nvSpPr>
        <p:spPr bwMode="auto">
          <a:xfrm>
            <a:off x="14808200" y="63500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0" name="AutoShape 12"/>
          <p:cNvSpPr>
            <a:spLocks/>
          </p:cNvSpPr>
          <p:nvPr/>
        </p:nvSpPr>
        <p:spPr bwMode="auto">
          <a:xfrm>
            <a:off x="14089063" y="36687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1" name="AutoShape 13"/>
          <p:cNvSpPr>
            <a:spLocks/>
          </p:cNvSpPr>
          <p:nvPr/>
        </p:nvSpPr>
        <p:spPr bwMode="auto">
          <a:xfrm>
            <a:off x="14806613" y="41132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03" name="AutoShape 15"/>
          <p:cNvSpPr>
            <a:spLocks/>
          </p:cNvSpPr>
          <p:nvPr/>
        </p:nvSpPr>
        <p:spPr bwMode="auto">
          <a:xfrm>
            <a:off x="14082713" y="80819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4" name="AutoShape 16"/>
          <p:cNvSpPr>
            <a:spLocks/>
          </p:cNvSpPr>
          <p:nvPr/>
        </p:nvSpPr>
        <p:spPr bwMode="auto">
          <a:xfrm>
            <a:off x="14808200" y="8534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089" name="AutoShape 1"/>
          <p:cNvSpPr>
            <a:spLocks/>
          </p:cNvSpPr>
          <p:nvPr/>
        </p:nvSpPr>
        <p:spPr bwMode="auto">
          <a:xfrm>
            <a:off x="1574800" y="9766300"/>
            <a:ext cx="11047413" cy="328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999" y="0"/>
                </a:moveTo>
                <a:lnTo>
                  <a:pt x="20988" y="0"/>
                </a:lnTo>
                <a:lnTo>
                  <a:pt x="611" y="0"/>
                </a:lnTo>
                <a:lnTo>
                  <a:pt x="600" y="0"/>
                </a:lnTo>
                <a:cubicBezTo>
                  <a:pt x="268" y="0"/>
                  <a:pt x="0" y="4463"/>
                  <a:pt x="0" y="9970"/>
                </a:cubicBezTo>
                <a:lnTo>
                  <a:pt x="0" y="11632"/>
                </a:lnTo>
                <a:cubicBezTo>
                  <a:pt x="0" y="17137"/>
                  <a:pt x="268" y="21600"/>
                  <a:pt x="600" y="21600"/>
                </a:cubicBezTo>
                <a:lnTo>
                  <a:pt x="611" y="21600"/>
                </a:lnTo>
                <a:lnTo>
                  <a:pt x="20988" y="21600"/>
                </a:lnTo>
                <a:lnTo>
                  <a:pt x="20999" y="21600"/>
                </a:lnTo>
                <a:cubicBezTo>
                  <a:pt x="21331" y="21600"/>
                  <a:pt x="21599" y="17137"/>
                  <a:pt x="21599" y="11632"/>
                </a:cubicBezTo>
                <a:lnTo>
                  <a:pt x="21599" y="9970"/>
                </a:lnTo>
                <a:cubicBezTo>
                  <a:pt x="21599" y="4463"/>
                  <a:pt x="21331" y="0"/>
                  <a:pt x="20999" y="0"/>
                </a:cubicBezTo>
                <a:close/>
              </a:path>
            </a:pathLst>
          </a:custGeom>
          <a:solidFill>
            <a:srgbClr val="B4B6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0" name="AutoShape 2"/>
          <p:cNvSpPr>
            <a:spLocks/>
          </p:cNvSpPr>
          <p:nvPr/>
        </p:nvSpPr>
        <p:spPr bwMode="auto">
          <a:xfrm>
            <a:off x="2836863" y="4038600"/>
            <a:ext cx="8585200" cy="5810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453"/>
                </a:moveTo>
                <a:cubicBezTo>
                  <a:pt x="21600" y="21086"/>
                  <a:pt x="21251" y="21600"/>
                  <a:pt x="20820" y="21600"/>
                </a:cubicBezTo>
                <a:lnTo>
                  <a:pt x="779" y="21600"/>
                </a:lnTo>
                <a:cubicBezTo>
                  <a:pt x="348" y="21600"/>
                  <a:pt x="0" y="21086"/>
                  <a:pt x="0" y="20453"/>
                </a:cubicBezTo>
                <a:lnTo>
                  <a:pt x="0" y="1146"/>
                </a:lnTo>
                <a:cubicBezTo>
                  <a:pt x="0" y="513"/>
                  <a:pt x="348" y="0"/>
                  <a:pt x="779" y="0"/>
                </a:cubicBezTo>
                <a:lnTo>
                  <a:pt x="20820" y="0"/>
                </a:lnTo>
                <a:cubicBezTo>
                  <a:pt x="21251" y="0"/>
                  <a:pt x="21600" y="513"/>
                  <a:pt x="21600" y="1146"/>
                </a:cubicBezTo>
                <a:cubicBezTo>
                  <a:pt x="21600" y="1146"/>
                  <a:pt x="21600" y="20453"/>
                  <a:pt x="21600" y="20453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1" name="AutoShape 3"/>
          <p:cNvSpPr>
            <a:spLocks/>
          </p:cNvSpPr>
          <p:nvPr/>
        </p:nvSpPr>
        <p:spPr bwMode="auto">
          <a:xfrm>
            <a:off x="3168650" y="4279900"/>
            <a:ext cx="7904163" cy="5092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DCDEE0"/>
                </a:outerShdw>
              </a:effectLst>
            </a:endParaRPr>
          </a:p>
        </p:txBody>
      </p:sp>
      <p:sp>
        <p:nvSpPr>
          <p:cNvPr id="89092" name="AutoShape 4"/>
          <p:cNvSpPr>
            <a:spLocks/>
          </p:cNvSpPr>
          <p:nvPr/>
        </p:nvSpPr>
        <p:spPr bwMode="auto">
          <a:xfrm>
            <a:off x="7107238" y="4106863"/>
            <a:ext cx="146050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4"/>
                </a:moveTo>
                <a:cubicBezTo>
                  <a:pt x="21600" y="16761"/>
                  <a:pt x="16755" y="21600"/>
                  <a:pt x="10791" y="21600"/>
                </a:cubicBezTo>
                <a:cubicBezTo>
                  <a:pt x="4831" y="21600"/>
                  <a:pt x="0" y="16761"/>
                  <a:pt x="0" y="10794"/>
                </a:cubicBezTo>
                <a:cubicBezTo>
                  <a:pt x="0" y="4832"/>
                  <a:pt x="4831" y="0"/>
                  <a:pt x="10791" y="0"/>
                </a:cubicBezTo>
                <a:cubicBezTo>
                  <a:pt x="16755" y="0"/>
                  <a:pt x="21600" y="4832"/>
                  <a:pt x="21600" y="10794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5" name="AutoShape 7"/>
          <p:cNvSpPr>
            <a:spLocks/>
          </p:cNvSpPr>
          <p:nvPr/>
        </p:nvSpPr>
        <p:spPr bwMode="auto">
          <a:xfrm>
            <a:off x="14412913" y="62341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096" name="AutoShape 8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application</a:t>
            </a:r>
            <a:endParaRPr lang="en-US" dirty="0"/>
          </a:p>
        </p:txBody>
      </p:sp>
      <p:sp>
        <p:nvSpPr>
          <p:cNvPr id="89097" name="AutoShape 9"/>
          <p:cNvSpPr>
            <a:spLocks/>
          </p:cNvSpPr>
          <p:nvPr/>
        </p:nvSpPr>
        <p:spPr bwMode="auto">
          <a:xfrm>
            <a:off x="16344900" y="37465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vehicula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pulvinar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id </a:t>
            </a:r>
            <a:r>
              <a:rPr lang="en-US" sz="32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donec</a:t>
            </a:r>
            <a:r>
              <a:rPr lang="en-US" sz="32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non.</a:t>
            </a:r>
            <a:endParaRPr lang="en-US" dirty="0"/>
          </a:p>
        </p:txBody>
      </p:sp>
      <p:sp>
        <p:nvSpPr>
          <p:cNvPr id="89098" name="AutoShape 10"/>
          <p:cNvSpPr>
            <a:spLocks/>
          </p:cNvSpPr>
          <p:nvPr/>
        </p:nvSpPr>
        <p:spPr bwMode="auto">
          <a:xfrm>
            <a:off x="16344900" y="5980113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malesuada mi.</a:t>
            </a:r>
            <a:endParaRPr lang="en-US"/>
          </a:p>
        </p:txBody>
      </p:sp>
      <p:sp>
        <p:nvSpPr>
          <p:cNvPr id="89099" name="AutoShape 11"/>
          <p:cNvSpPr>
            <a:spLocks/>
          </p:cNvSpPr>
          <p:nvPr/>
        </p:nvSpPr>
        <p:spPr bwMode="auto">
          <a:xfrm>
            <a:off x="16344900" y="81597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 in neque ac ullamcorper</a:t>
            </a:r>
            <a:endParaRPr lang="en-US"/>
          </a:p>
        </p:txBody>
      </p:sp>
      <p:sp>
        <p:nvSpPr>
          <p:cNvPr id="89102" name="AutoShape 14"/>
          <p:cNvSpPr>
            <a:spLocks/>
          </p:cNvSpPr>
          <p:nvPr/>
        </p:nvSpPr>
        <p:spPr bwMode="auto">
          <a:xfrm>
            <a:off x="14406563" y="39989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9105" name="AutoShape 17"/>
          <p:cNvSpPr>
            <a:spLocks/>
          </p:cNvSpPr>
          <p:nvPr/>
        </p:nvSpPr>
        <p:spPr bwMode="auto">
          <a:xfrm>
            <a:off x="14412913" y="8418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9106" name="Picture 18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4275138"/>
            <a:ext cx="7962900" cy="509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9107" name="Line 19"/>
          <p:cNvSpPr>
            <a:spLocks noChangeShapeType="1"/>
          </p:cNvSpPr>
          <p:nvPr/>
        </p:nvSpPr>
        <p:spPr bwMode="auto">
          <a:xfrm flipH="1" flipV="1">
            <a:off x="9256713" y="6767513"/>
            <a:ext cx="4827587" cy="1587"/>
          </a:xfrm>
          <a:prstGeom prst="line">
            <a:avLst/>
          </a:prstGeom>
          <a:noFill/>
          <a:ln w="38100" cap="flat" cmpd="sng">
            <a:solidFill>
              <a:srgbClr val="7C3E6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9108" name="AutoShape 20"/>
          <p:cNvSpPr>
            <a:spLocks/>
          </p:cNvSpPr>
          <p:nvPr/>
        </p:nvSpPr>
        <p:spPr bwMode="auto">
          <a:xfrm>
            <a:off x="9055100" y="66675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09" name="AutoShape 21"/>
          <p:cNvSpPr>
            <a:spLocks/>
          </p:cNvSpPr>
          <p:nvPr/>
        </p:nvSpPr>
        <p:spPr bwMode="auto">
          <a:xfrm>
            <a:off x="8229600" y="4519613"/>
            <a:ext cx="59309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12812" y="21599"/>
                </a:lnTo>
                <a:lnTo>
                  <a:pt x="12812" y="0"/>
                </a:lnTo>
                <a:lnTo>
                  <a:pt x="21599" y="0"/>
                </a:lnTo>
              </a:path>
            </a:pathLst>
          </a:custGeom>
          <a:noFill/>
          <a:ln w="38100" cap="flat" cmpd="sng">
            <a:solidFill>
              <a:srgbClr val="E493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0" name="AutoShape 22"/>
          <p:cNvSpPr>
            <a:spLocks/>
          </p:cNvSpPr>
          <p:nvPr/>
        </p:nvSpPr>
        <p:spPr bwMode="auto">
          <a:xfrm>
            <a:off x="8026400" y="5257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1" name="AutoShape 23"/>
          <p:cNvSpPr>
            <a:spLocks/>
          </p:cNvSpPr>
          <p:nvPr/>
        </p:nvSpPr>
        <p:spPr bwMode="auto">
          <a:xfrm>
            <a:off x="9345613" y="8077200"/>
            <a:ext cx="4827587" cy="863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11027" y="21600"/>
                </a:lnTo>
                <a:lnTo>
                  <a:pt x="11027" y="0"/>
                </a:lnTo>
                <a:lnTo>
                  <a:pt x="0" y="0"/>
                </a:lnTo>
              </a:path>
            </a:pathLst>
          </a:custGeom>
          <a:noFill/>
          <a:ln w="38100" cap="flat" cmpd="sng">
            <a:solidFill>
              <a:srgbClr val="5DBEB6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9112" name="AutoShape 24"/>
          <p:cNvSpPr>
            <a:spLocks/>
          </p:cNvSpPr>
          <p:nvPr/>
        </p:nvSpPr>
        <p:spPr bwMode="auto">
          <a:xfrm>
            <a:off x="9156700" y="79883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3" name="AutoShape 25"/>
          <p:cNvSpPr>
            <a:spLocks/>
          </p:cNvSpPr>
          <p:nvPr/>
        </p:nvSpPr>
        <p:spPr bwMode="auto">
          <a:xfrm>
            <a:off x="14541500" y="86360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4" name="AutoShape 26"/>
          <p:cNvSpPr>
            <a:spLocks/>
          </p:cNvSpPr>
          <p:nvPr/>
        </p:nvSpPr>
        <p:spPr bwMode="auto">
          <a:xfrm>
            <a:off x="14643100" y="41402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5" name="AutoShape 27"/>
          <p:cNvSpPr>
            <a:spLocks/>
          </p:cNvSpPr>
          <p:nvPr/>
        </p:nvSpPr>
        <p:spPr bwMode="auto">
          <a:xfrm>
            <a:off x="14617700" y="64135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9116" name="AutoShape 28"/>
          <p:cNvSpPr>
            <a:spLocks/>
          </p:cNvSpPr>
          <p:nvPr/>
        </p:nvSpPr>
        <p:spPr bwMode="auto">
          <a:xfrm>
            <a:off x="1574800" y="9756775"/>
            <a:ext cx="1104900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ubicBezTo>
                  <a:pt x="0" y="21599"/>
                  <a:pt x="0" y="0"/>
                  <a:pt x="0" y="0"/>
                </a:cubicBezTo>
                <a:close/>
              </a:path>
            </a:pathLst>
          </a:custGeom>
          <a:solidFill>
            <a:srgbClr val="D9DA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23" name="AutoShape 31"/>
          <p:cNvSpPr>
            <a:spLocks/>
          </p:cNvSpPr>
          <p:nvPr/>
        </p:nvSpPr>
        <p:spPr bwMode="auto">
          <a:xfrm>
            <a:off x="19683413" y="84185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5" name="AutoShape 33"/>
          <p:cNvSpPr>
            <a:spLocks/>
          </p:cNvSpPr>
          <p:nvPr/>
        </p:nvSpPr>
        <p:spPr bwMode="auto">
          <a:xfrm>
            <a:off x="204089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35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3" name="AutoShape 1"/>
          <p:cNvSpPr>
            <a:spLocks/>
          </p:cNvSpPr>
          <p:nvPr/>
        </p:nvSpPr>
        <p:spPr bwMode="auto">
          <a:xfrm>
            <a:off x="2614613" y="8431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B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3" name="AutoShape 11"/>
          <p:cNvSpPr>
            <a:spLocks/>
          </p:cNvSpPr>
          <p:nvPr/>
        </p:nvSpPr>
        <p:spPr bwMode="auto">
          <a:xfrm>
            <a:off x="2506663" y="4494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6" name="AutoShape 24"/>
          <p:cNvSpPr>
            <a:spLocks/>
          </p:cNvSpPr>
          <p:nvPr/>
        </p:nvSpPr>
        <p:spPr bwMode="auto">
          <a:xfrm>
            <a:off x="3236913" y="49387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18" name="AutoShape 26"/>
          <p:cNvSpPr>
            <a:spLocks/>
          </p:cNvSpPr>
          <p:nvPr/>
        </p:nvSpPr>
        <p:spPr bwMode="auto">
          <a:xfrm>
            <a:off x="3352800" y="8877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5020" name="AutoShape 28"/>
          <p:cNvSpPr>
            <a:spLocks/>
          </p:cNvSpPr>
          <p:nvPr/>
        </p:nvSpPr>
        <p:spPr bwMode="auto">
          <a:xfrm>
            <a:off x="1954371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1" name="AutoShape 29"/>
          <p:cNvSpPr>
            <a:spLocks/>
          </p:cNvSpPr>
          <p:nvPr/>
        </p:nvSpPr>
        <p:spPr bwMode="auto">
          <a:xfrm>
            <a:off x="20269200" y="45212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0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4994" name="AutoShape 2"/>
          <p:cNvSpPr>
            <a:spLocks/>
          </p:cNvSpPr>
          <p:nvPr/>
        </p:nvSpPr>
        <p:spPr bwMode="auto">
          <a:xfrm>
            <a:off x="6311900" y="3873500"/>
            <a:ext cx="11334750" cy="7051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995"/>
                </a:moveTo>
                <a:cubicBezTo>
                  <a:pt x="21599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599" y="270"/>
                  <a:pt x="21599" y="604"/>
                </a:cubicBezTo>
                <a:cubicBezTo>
                  <a:pt x="21599" y="604"/>
                  <a:pt x="21599" y="20995"/>
                  <a:pt x="21599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5" name="AutoShape 3"/>
          <p:cNvSpPr>
            <a:spLocks/>
          </p:cNvSpPr>
          <p:nvPr/>
        </p:nvSpPr>
        <p:spPr bwMode="auto">
          <a:xfrm>
            <a:off x="6311900" y="4203700"/>
            <a:ext cx="11334750" cy="10128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6631"/>
                </a:lnTo>
                <a:cubicBezTo>
                  <a:pt x="21599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6" name="AutoShape 4"/>
          <p:cNvSpPr>
            <a:spLocks/>
          </p:cNvSpPr>
          <p:nvPr/>
        </p:nvSpPr>
        <p:spPr bwMode="auto">
          <a:xfrm>
            <a:off x="166243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7" name="AutoShape 5"/>
          <p:cNvSpPr>
            <a:spLocks/>
          </p:cNvSpPr>
          <p:nvPr/>
        </p:nvSpPr>
        <p:spPr bwMode="auto">
          <a:xfrm>
            <a:off x="169037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599" y="16764"/>
                  <a:pt x="21599" y="10801"/>
                </a:cubicBezTo>
                <a:cubicBezTo>
                  <a:pt x="21599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8" name="AutoShape 6"/>
          <p:cNvSpPr>
            <a:spLocks/>
          </p:cNvSpPr>
          <p:nvPr/>
        </p:nvSpPr>
        <p:spPr bwMode="auto">
          <a:xfrm>
            <a:off x="17195800" y="4114800"/>
            <a:ext cx="180975" cy="1809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4999" name="AutoShape 7"/>
          <p:cNvSpPr>
            <a:spLocks/>
          </p:cNvSpPr>
          <p:nvPr/>
        </p:nvSpPr>
        <p:spPr bwMode="auto">
          <a:xfrm>
            <a:off x="7480300" y="4902200"/>
            <a:ext cx="120650" cy="730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5066" y="18404"/>
                </a:lnTo>
                <a:cubicBezTo>
                  <a:pt x="15066" y="18404"/>
                  <a:pt x="14154" y="21599"/>
                  <a:pt x="11451" y="21599"/>
                </a:cubicBezTo>
                <a:cubicBezTo>
                  <a:pt x="8897" y="21599"/>
                  <a:pt x="7509" y="18366"/>
                  <a:pt x="7509" y="18366"/>
                </a:cubicBezTo>
                <a:cubicBezTo>
                  <a:pt x="7509" y="18366"/>
                  <a:pt x="0" y="0"/>
                  <a:pt x="0" y="0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0" name="AutoShape 8"/>
          <p:cNvSpPr>
            <a:spLocks/>
          </p:cNvSpPr>
          <p:nvPr/>
        </p:nvSpPr>
        <p:spPr bwMode="auto">
          <a:xfrm>
            <a:off x="7289800" y="4762500"/>
            <a:ext cx="280988" cy="2809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01" name="AutoShape 9"/>
          <p:cNvSpPr>
            <a:spLocks/>
          </p:cNvSpPr>
          <p:nvPr/>
        </p:nvSpPr>
        <p:spPr bwMode="auto">
          <a:xfrm>
            <a:off x="7835900" y="4724400"/>
            <a:ext cx="9358313" cy="357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599"/>
                  <a:pt x="21497" y="21599"/>
                </a:cubicBezTo>
                <a:lnTo>
                  <a:pt x="102" y="21599"/>
                </a:lnTo>
                <a:cubicBezTo>
                  <a:pt x="46" y="21599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85002" name="Picture 10" descr="browser 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219700"/>
            <a:ext cx="11328400" cy="570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004" name="Line 12"/>
          <p:cNvSpPr>
            <a:spLocks noChangeShapeType="1"/>
          </p:cNvSpPr>
          <p:nvPr/>
        </p:nvSpPr>
        <p:spPr bwMode="auto">
          <a:xfrm>
            <a:off x="157607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66425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5" name="Line 13"/>
          <p:cNvSpPr>
            <a:spLocks noChangeShapeType="1"/>
          </p:cNvSpPr>
          <p:nvPr/>
        </p:nvSpPr>
        <p:spPr bwMode="auto">
          <a:xfrm>
            <a:off x="4305300" y="9271000"/>
            <a:ext cx="4110038" cy="0"/>
          </a:xfrm>
          <a:prstGeom prst="line">
            <a:avLst/>
          </a:prstGeom>
          <a:noFill/>
          <a:ln w="38100" cap="flat" cmpd="sng">
            <a:solidFill>
              <a:srgbClr val="5896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06" name="AutoShape 14"/>
          <p:cNvSpPr>
            <a:spLocks/>
          </p:cNvSpPr>
          <p:nvPr/>
        </p:nvSpPr>
        <p:spPr bwMode="auto">
          <a:xfrm>
            <a:off x="18605500" y="6024563"/>
            <a:ext cx="36830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mi.</a:t>
            </a:r>
            <a:endParaRPr lang="en-US"/>
          </a:p>
        </p:txBody>
      </p:sp>
      <p:sp>
        <p:nvSpPr>
          <p:cNvPr id="85007" name="AutoShape 15"/>
          <p:cNvSpPr>
            <a:spLocks/>
          </p:cNvSpPr>
          <p:nvPr/>
        </p:nvSpPr>
        <p:spPr bwMode="auto">
          <a:xfrm>
            <a:off x="18618200" y="105092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viverra.</a:t>
            </a:r>
            <a:endParaRPr lang="en-US"/>
          </a:p>
        </p:txBody>
      </p:sp>
      <p:sp>
        <p:nvSpPr>
          <p:cNvPr id="85008" name="AutoShape 16"/>
          <p:cNvSpPr>
            <a:spLocks/>
          </p:cNvSpPr>
          <p:nvPr/>
        </p:nvSpPr>
        <p:spPr bwMode="auto">
          <a:xfrm>
            <a:off x="1511300" y="10407650"/>
            <a:ext cx="3898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dictu.</a:t>
            </a:r>
            <a:endParaRPr lang="en-US"/>
          </a:p>
        </p:txBody>
      </p:sp>
      <p:sp>
        <p:nvSpPr>
          <p:cNvPr id="85009" name="AutoShape 17"/>
          <p:cNvSpPr>
            <a:spLocks/>
          </p:cNvSpPr>
          <p:nvPr/>
        </p:nvSpPr>
        <p:spPr bwMode="auto">
          <a:xfrm>
            <a:off x="1524000" y="6407150"/>
            <a:ext cx="3898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85010" name="AutoShape 18"/>
          <p:cNvSpPr>
            <a:spLocks/>
          </p:cNvSpPr>
          <p:nvPr/>
        </p:nvSpPr>
        <p:spPr bwMode="auto">
          <a:xfrm>
            <a:off x="84074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1" name="AutoShape 19"/>
          <p:cNvSpPr>
            <a:spLocks/>
          </p:cNvSpPr>
          <p:nvPr/>
        </p:nvSpPr>
        <p:spPr bwMode="auto">
          <a:xfrm>
            <a:off x="15557500" y="9169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3552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2" name="Line 20"/>
          <p:cNvSpPr>
            <a:spLocks noChangeShapeType="1"/>
          </p:cNvSpPr>
          <p:nvPr/>
        </p:nvSpPr>
        <p:spPr bwMode="auto">
          <a:xfrm flipV="1">
            <a:off x="16914813" y="4951413"/>
            <a:ext cx="2676525" cy="1587"/>
          </a:xfrm>
          <a:prstGeom prst="line">
            <a:avLst/>
          </a:prstGeom>
          <a:noFill/>
          <a:ln w="38100" cap="flat" cmpd="sng">
            <a:solidFill>
              <a:srgbClr val="495A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3" name="AutoShape 21"/>
          <p:cNvSpPr>
            <a:spLocks/>
          </p:cNvSpPr>
          <p:nvPr/>
        </p:nvSpPr>
        <p:spPr bwMode="auto">
          <a:xfrm>
            <a:off x="16725900" y="4851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495A7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4" name="Line 22"/>
          <p:cNvSpPr>
            <a:spLocks noChangeShapeType="1"/>
          </p:cNvSpPr>
          <p:nvPr/>
        </p:nvSpPr>
        <p:spPr bwMode="auto">
          <a:xfrm flipV="1">
            <a:off x="4241800" y="5384800"/>
            <a:ext cx="2667000" cy="0"/>
          </a:xfrm>
          <a:prstGeom prst="line">
            <a:avLst/>
          </a:prstGeom>
          <a:noFill/>
          <a:ln w="38100" cap="flat" cmpd="sng">
            <a:solidFill>
              <a:srgbClr val="CF863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85015" name="AutoShape 23"/>
          <p:cNvSpPr>
            <a:spLocks/>
          </p:cNvSpPr>
          <p:nvPr/>
        </p:nvSpPr>
        <p:spPr bwMode="auto">
          <a:xfrm>
            <a:off x="6718300" y="5295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17" name="AutoShape 25"/>
          <p:cNvSpPr>
            <a:spLocks/>
          </p:cNvSpPr>
          <p:nvPr/>
        </p:nvSpPr>
        <p:spPr bwMode="auto">
          <a:xfrm>
            <a:off x="2836863" y="4824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19" name="AutoShape 27"/>
          <p:cNvSpPr>
            <a:spLocks/>
          </p:cNvSpPr>
          <p:nvPr/>
        </p:nvSpPr>
        <p:spPr bwMode="auto">
          <a:xfrm>
            <a:off x="2957513" y="8761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2" name="AutoShape 30"/>
          <p:cNvSpPr>
            <a:spLocks/>
          </p:cNvSpPr>
          <p:nvPr/>
        </p:nvSpPr>
        <p:spPr bwMode="auto">
          <a:xfrm>
            <a:off x="1987391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4" name="AutoShape 32"/>
          <p:cNvSpPr>
            <a:spLocks/>
          </p:cNvSpPr>
          <p:nvPr/>
        </p:nvSpPr>
        <p:spPr bwMode="auto">
          <a:xfrm>
            <a:off x="20013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5026" name="AutoShape 34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overview</a:t>
            </a:r>
            <a:endParaRPr lang="en-US" dirty="0"/>
          </a:p>
        </p:txBody>
      </p:sp>
      <p:sp>
        <p:nvSpPr>
          <p:cNvPr id="85027" name="AutoShape 35"/>
          <p:cNvSpPr>
            <a:spLocks/>
          </p:cNvSpPr>
          <p:nvPr/>
        </p:nvSpPr>
        <p:spPr bwMode="auto">
          <a:xfrm>
            <a:off x="3086100" y="89916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8" name="AutoShape 36"/>
          <p:cNvSpPr>
            <a:spLocks/>
          </p:cNvSpPr>
          <p:nvPr/>
        </p:nvSpPr>
        <p:spPr bwMode="auto">
          <a:xfrm>
            <a:off x="20027900" y="45593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29" name="AutoShape 37"/>
          <p:cNvSpPr>
            <a:spLocks/>
          </p:cNvSpPr>
          <p:nvPr/>
        </p:nvSpPr>
        <p:spPr bwMode="auto">
          <a:xfrm>
            <a:off x="3060700" y="49657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5030" name="AutoShape 38"/>
          <p:cNvSpPr>
            <a:spLocks/>
          </p:cNvSpPr>
          <p:nvPr/>
        </p:nvSpPr>
        <p:spPr bwMode="auto">
          <a:xfrm>
            <a:off x="20205700" y="89281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 b="1"/>
          </a:p>
        </p:txBody>
      </p:sp>
      <p:sp>
        <p:nvSpPr>
          <p:cNvPr id="90121" name="AutoShape 9"/>
          <p:cNvSpPr>
            <a:spLocks/>
          </p:cNvSpPr>
          <p:nvPr/>
        </p:nvSpPr>
        <p:spPr bwMode="auto">
          <a:xfrm>
            <a:off x="6678613" y="90789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2" name="AutoShape 10"/>
          <p:cNvSpPr>
            <a:spLocks/>
          </p:cNvSpPr>
          <p:nvPr/>
        </p:nvSpPr>
        <p:spPr bwMode="auto">
          <a:xfrm>
            <a:off x="7404100" y="95250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0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0" name="AutoShape 18"/>
          <p:cNvSpPr>
            <a:spLocks/>
          </p:cNvSpPr>
          <p:nvPr/>
        </p:nvSpPr>
        <p:spPr bwMode="auto">
          <a:xfrm>
            <a:off x="15435263" y="49006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1" name="AutoShape 19"/>
          <p:cNvSpPr>
            <a:spLocks/>
          </p:cNvSpPr>
          <p:nvPr/>
        </p:nvSpPr>
        <p:spPr bwMode="auto">
          <a:xfrm>
            <a:off x="16152813" y="53451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3" name="AutoShape 21"/>
          <p:cNvSpPr>
            <a:spLocks/>
          </p:cNvSpPr>
          <p:nvPr/>
        </p:nvSpPr>
        <p:spPr bwMode="auto">
          <a:xfrm>
            <a:off x="6665913" y="573246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4" name="AutoShape 22"/>
          <p:cNvSpPr>
            <a:spLocks/>
          </p:cNvSpPr>
          <p:nvPr/>
        </p:nvSpPr>
        <p:spPr bwMode="auto">
          <a:xfrm>
            <a:off x="7391400" y="61849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36" name="AutoShape 24"/>
          <p:cNvSpPr>
            <a:spLocks/>
          </p:cNvSpPr>
          <p:nvPr/>
        </p:nvSpPr>
        <p:spPr bwMode="auto">
          <a:xfrm>
            <a:off x="15505113" y="9577388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7" name="AutoShape 25"/>
          <p:cNvSpPr>
            <a:spLocks/>
          </p:cNvSpPr>
          <p:nvPr/>
        </p:nvSpPr>
        <p:spPr bwMode="auto">
          <a:xfrm>
            <a:off x="16230600" y="10020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91919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55" name="AutoShape 43"/>
          <p:cNvSpPr>
            <a:spLocks/>
          </p:cNvSpPr>
          <p:nvPr/>
        </p:nvSpPr>
        <p:spPr bwMode="auto">
          <a:xfrm>
            <a:off x="15454313" y="72247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56" name="AutoShape 44"/>
          <p:cNvSpPr>
            <a:spLocks/>
          </p:cNvSpPr>
          <p:nvPr/>
        </p:nvSpPr>
        <p:spPr bwMode="auto">
          <a:xfrm>
            <a:off x="16179006" y="766561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0114" name="AutoShape 2"/>
          <p:cNvSpPr>
            <a:spLocks/>
          </p:cNvSpPr>
          <p:nvPr/>
        </p:nvSpPr>
        <p:spPr bwMode="auto">
          <a:xfrm>
            <a:off x="9423400" y="3948113"/>
            <a:ext cx="5173663" cy="779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7" y="21146"/>
                </a:moveTo>
                <a:cubicBezTo>
                  <a:pt x="21596" y="21397"/>
                  <a:pt x="21334" y="21600"/>
                  <a:pt x="21010" y="21599"/>
                </a:cubicBezTo>
                <a:lnTo>
                  <a:pt x="586" y="21598"/>
                </a:lnTo>
                <a:cubicBezTo>
                  <a:pt x="262" y="21598"/>
                  <a:pt x="0" y="21395"/>
                  <a:pt x="0" y="21145"/>
                </a:cubicBezTo>
                <a:lnTo>
                  <a:pt x="3" y="453"/>
                </a:lnTo>
                <a:cubicBezTo>
                  <a:pt x="3" y="202"/>
                  <a:pt x="265" y="0"/>
                  <a:pt x="589" y="0"/>
                </a:cubicBezTo>
                <a:lnTo>
                  <a:pt x="21013" y="1"/>
                </a:lnTo>
                <a:cubicBezTo>
                  <a:pt x="21337" y="1"/>
                  <a:pt x="21600" y="204"/>
                  <a:pt x="21599" y="454"/>
                </a:cubicBezTo>
                <a:cubicBezTo>
                  <a:pt x="21599" y="454"/>
                  <a:pt x="21597" y="21146"/>
                  <a:pt x="21597" y="21146"/>
                </a:cubicBezTo>
                <a:close/>
              </a:path>
            </a:pathLst>
          </a:custGeom>
          <a:solidFill>
            <a:srgbClr val="424242"/>
          </a:solidFill>
          <a:ln w="63500" cap="flat" cmpd="sng">
            <a:solidFill>
              <a:srgbClr val="60606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5" name="AutoShape 3"/>
          <p:cNvSpPr>
            <a:spLocks/>
          </p:cNvSpPr>
          <p:nvPr/>
        </p:nvSpPr>
        <p:spPr bwMode="auto">
          <a:xfrm>
            <a:off x="11809413" y="11137900"/>
            <a:ext cx="409575" cy="407988"/>
          </a:xfrm>
          <a:custGeom>
            <a:avLst/>
            <a:gdLst>
              <a:gd name="T0" fmla="+- 0 10800 1"/>
              <a:gd name="T1" fmla="*/ T0 w 21599"/>
              <a:gd name="T2" fmla="*/ 10799 h 21599"/>
              <a:gd name="T3" fmla="+- 0 10800 1"/>
              <a:gd name="T4" fmla="*/ T3 w 21599"/>
              <a:gd name="T5" fmla="*/ 10799 h 21599"/>
              <a:gd name="T6" fmla="+- 0 10800 1"/>
              <a:gd name="T7" fmla="*/ T6 w 21599"/>
              <a:gd name="T8" fmla="*/ 10799 h 21599"/>
              <a:gd name="T9" fmla="+- 0 10800 1"/>
              <a:gd name="T10" fmla="*/ T9 w 21599"/>
              <a:gd name="T11" fmla="*/ 10799 h 21599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9" h="21599">
                <a:moveTo>
                  <a:pt x="21599" y="10800"/>
                </a:moveTo>
                <a:cubicBezTo>
                  <a:pt x="21597" y="16765"/>
                  <a:pt x="16762" y="21599"/>
                  <a:pt x="10797" y="21599"/>
                </a:cubicBezTo>
                <a:cubicBezTo>
                  <a:pt x="4832" y="21598"/>
                  <a:pt x="-1" y="16764"/>
                  <a:pt x="0" y="10798"/>
                </a:cubicBezTo>
                <a:cubicBezTo>
                  <a:pt x="0" y="4832"/>
                  <a:pt x="4835" y="0"/>
                  <a:pt x="10799" y="0"/>
                </a:cubicBezTo>
                <a:cubicBezTo>
                  <a:pt x="16764" y="0"/>
                  <a:pt x="21597" y="4835"/>
                  <a:pt x="21599" y="1080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6" name="AutoShape 4"/>
          <p:cNvSpPr>
            <a:spLocks/>
          </p:cNvSpPr>
          <p:nvPr/>
        </p:nvSpPr>
        <p:spPr bwMode="auto">
          <a:xfrm>
            <a:off x="11811000" y="11341100"/>
            <a:ext cx="407988" cy="203200"/>
          </a:xfrm>
          <a:custGeom>
            <a:avLst/>
            <a:gdLst>
              <a:gd name="T0" fmla="*/ 10609 w 21219"/>
              <a:gd name="T1" fmla="*/ 9892 h 19785"/>
              <a:gd name="T2" fmla="*/ 10609 w 21219"/>
              <a:gd name="T3" fmla="*/ 9892 h 19785"/>
              <a:gd name="T4" fmla="*/ 10609 w 21219"/>
              <a:gd name="T5" fmla="*/ 9892 h 19785"/>
              <a:gd name="T6" fmla="*/ 10609 w 21219"/>
              <a:gd name="T7" fmla="*/ 9892 h 19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219" h="19785">
                <a:moveTo>
                  <a:pt x="0" y="0"/>
                </a:moveTo>
                <a:cubicBezTo>
                  <a:pt x="0" y="0"/>
                  <a:pt x="8886" y="10883"/>
                  <a:pt x="21209" y="3"/>
                </a:cubicBezTo>
                <a:cubicBezTo>
                  <a:pt x="21209" y="3"/>
                  <a:pt x="21599" y="9119"/>
                  <a:pt x="17154" y="15584"/>
                </a:cubicBezTo>
                <a:cubicBezTo>
                  <a:pt x="14523" y="19326"/>
                  <a:pt x="10248" y="21599"/>
                  <a:pt x="6063" y="17903"/>
                </a:cubicBezTo>
                <a:cubicBezTo>
                  <a:pt x="1880" y="14206"/>
                  <a:pt x="238" y="6921"/>
                  <a:pt x="0" y="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17" name="AutoShape 5"/>
          <p:cNvSpPr>
            <a:spLocks/>
          </p:cNvSpPr>
          <p:nvPr/>
        </p:nvSpPr>
        <p:spPr bwMode="auto">
          <a:xfrm>
            <a:off x="11938000" y="11264900"/>
            <a:ext cx="146050" cy="142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6" y="19642"/>
                </a:moveTo>
                <a:cubicBezTo>
                  <a:pt x="21596" y="20725"/>
                  <a:pt x="20720" y="21600"/>
                  <a:pt x="19639" y="21600"/>
                </a:cubicBezTo>
                <a:lnTo>
                  <a:pt x="1957" y="21598"/>
                </a:lnTo>
                <a:cubicBezTo>
                  <a:pt x="875" y="21598"/>
                  <a:pt x="0" y="20721"/>
                  <a:pt x="0" y="19638"/>
                </a:cubicBezTo>
                <a:lnTo>
                  <a:pt x="0" y="1959"/>
                </a:lnTo>
                <a:cubicBezTo>
                  <a:pt x="0" y="876"/>
                  <a:pt x="878" y="0"/>
                  <a:pt x="1957" y="0"/>
                </a:cubicBezTo>
                <a:lnTo>
                  <a:pt x="19642" y="0"/>
                </a:lnTo>
                <a:cubicBezTo>
                  <a:pt x="20720" y="0"/>
                  <a:pt x="21599" y="876"/>
                  <a:pt x="21599" y="1959"/>
                </a:cubicBezTo>
                <a:cubicBezTo>
                  <a:pt x="21599" y="1959"/>
                  <a:pt x="21596" y="19642"/>
                  <a:pt x="21596" y="19642"/>
                </a:cubicBezTo>
                <a:close/>
              </a:path>
            </a:pathLst>
          </a:custGeom>
          <a:noFill/>
          <a:ln w="9525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18" name="AutoShape 6"/>
          <p:cNvSpPr>
            <a:spLocks/>
          </p:cNvSpPr>
          <p:nvPr/>
        </p:nvSpPr>
        <p:spPr bwMode="auto">
          <a:xfrm>
            <a:off x="9715500" y="4762500"/>
            <a:ext cx="4579938" cy="61658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7" y="21599"/>
                </a:moveTo>
                <a:lnTo>
                  <a:pt x="0" y="21598"/>
                </a:lnTo>
                <a:lnTo>
                  <a:pt x="2" y="0"/>
                </a:lnTo>
                <a:lnTo>
                  <a:pt x="21600" y="1"/>
                </a:lnTo>
                <a:cubicBezTo>
                  <a:pt x="21600" y="1"/>
                  <a:pt x="21597" y="21599"/>
                  <a:pt x="21597" y="21599"/>
                </a:cubicBezTo>
                <a:close/>
              </a:path>
            </a:pathLst>
          </a:custGeom>
          <a:noFill/>
          <a:ln w="12700" cap="flat" cmpd="sng">
            <a:solidFill>
              <a:srgbClr val="B8B8B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19" name="AutoShape 7"/>
          <p:cNvSpPr>
            <a:spLocks/>
          </p:cNvSpPr>
          <p:nvPr/>
        </p:nvSpPr>
        <p:spPr bwMode="auto">
          <a:xfrm>
            <a:off x="11961813" y="4316413"/>
            <a:ext cx="96837" cy="96837"/>
          </a:xfrm>
          <a:custGeom>
            <a:avLst/>
            <a:gdLst>
              <a:gd name="T0" fmla="+- 0 10802 4"/>
              <a:gd name="T1" fmla="*/ T0 w 21596"/>
              <a:gd name="T2" fmla="+- 0 10799 6"/>
              <a:gd name="T3" fmla="*/ 10799 h 21587"/>
              <a:gd name="T4" fmla="+- 0 10802 4"/>
              <a:gd name="T5" fmla="*/ T4 w 21596"/>
              <a:gd name="T6" fmla="+- 0 10799 6"/>
              <a:gd name="T7" fmla="*/ 10799 h 21587"/>
              <a:gd name="T8" fmla="+- 0 10802 4"/>
              <a:gd name="T9" fmla="*/ T8 w 21596"/>
              <a:gd name="T10" fmla="+- 0 10799 6"/>
              <a:gd name="T11" fmla="*/ 10799 h 21587"/>
              <a:gd name="T12" fmla="+- 0 10802 4"/>
              <a:gd name="T13" fmla="*/ T12 w 21596"/>
              <a:gd name="T14" fmla="+- 0 10799 6"/>
              <a:gd name="T15" fmla="*/ 10799 h 2158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96" h="21587">
                <a:moveTo>
                  <a:pt x="21596" y="10795"/>
                </a:moveTo>
                <a:cubicBezTo>
                  <a:pt x="21596" y="16755"/>
                  <a:pt x="16759" y="21593"/>
                  <a:pt x="10795" y="21586"/>
                </a:cubicBezTo>
                <a:cubicBezTo>
                  <a:pt x="4836" y="21592"/>
                  <a:pt x="-4" y="16749"/>
                  <a:pt x="0" y="10795"/>
                </a:cubicBezTo>
                <a:cubicBezTo>
                  <a:pt x="-4" y="4827"/>
                  <a:pt x="4836" y="-6"/>
                  <a:pt x="10795" y="-1"/>
                </a:cubicBezTo>
                <a:cubicBezTo>
                  <a:pt x="16751" y="-6"/>
                  <a:pt x="21596" y="4827"/>
                  <a:pt x="21596" y="10795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0" name="AutoShape 8"/>
          <p:cNvSpPr>
            <a:spLocks/>
          </p:cNvSpPr>
          <p:nvPr/>
        </p:nvSpPr>
        <p:spPr bwMode="auto">
          <a:xfrm>
            <a:off x="11987213" y="4329113"/>
            <a:ext cx="66675" cy="66675"/>
          </a:xfrm>
          <a:custGeom>
            <a:avLst/>
            <a:gdLst>
              <a:gd name="T0" fmla="+- 0 10804 8"/>
              <a:gd name="T1" fmla="*/ T0 w 21592"/>
              <a:gd name="T2" fmla="+- 0 10804 8"/>
              <a:gd name="T3" fmla="*/ 10804 h 21592"/>
              <a:gd name="T4" fmla="+- 0 10804 8"/>
              <a:gd name="T5" fmla="*/ T4 w 21592"/>
              <a:gd name="T6" fmla="+- 0 10804 8"/>
              <a:gd name="T7" fmla="*/ 10804 h 21592"/>
              <a:gd name="T8" fmla="+- 0 10804 8"/>
              <a:gd name="T9" fmla="*/ T8 w 21592"/>
              <a:gd name="T10" fmla="+- 0 10804 8"/>
              <a:gd name="T11" fmla="*/ 10804 h 21592"/>
              <a:gd name="T12" fmla="+- 0 10804 8"/>
              <a:gd name="T13" fmla="*/ T12 w 21592"/>
              <a:gd name="T14" fmla="+- 0 10804 8"/>
              <a:gd name="T15" fmla="*/ 10804 h 215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92" h="21592">
                <a:moveTo>
                  <a:pt x="21592" y="10790"/>
                </a:moveTo>
                <a:cubicBezTo>
                  <a:pt x="21592" y="16758"/>
                  <a:pt x="16754" y="21585"/>
                  <a:pt x="10794" y="21592"/>
                </a:cubicBezTo>
                <a:cubicBezTo>
                  <a:pt x="4833" y="21585"/>
                  <a:pt x="-8" y="16754"/>
                  <a:pt x="0" y="10790"/>
                </a:cubicBezTo>
                <a:cubicBezTo>
                  <a:pt x="8" y="4829"/>
                  <a:pt x="4833" y="0"/>
                  <a:pt x="10794" y="0"/>
                </a:cubicBezTo>
                <a:cubicBezTo>
                  <a:pt x="16754" y="-8"/>
                  <a:pt x="21592" y="4835"/>
                  <a:pt x="21592" y="10790"/>
                </a:cubicBezTo>
                <a:close/>
              </a:path>
            </a:pathLst>
          </a:custGeom>
          <a:solidFill>
            <a:srgbClr val="424242"/>
          </a:solidFill>
          <a:ln w="12700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3" name="AutoShape 11"/>
          <p:cNvSpPr>
            <a:spLocks/>
          </p:cNvSpPr>
          <p:nvPr/>
        </p:nvSpPr>
        <p:spPr bwMode="auto">
          <a:xfrm>
            <a:off x="7008813" y="94091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24" name="AutoShape 12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 overview</a:t>
            </a:r>
            <a:endParaRPr lang="en-US" dirty="0"/>
          </a:p>
        </p:txBody>
      </p:sp>
      <p:sp>
        <p:nvSpPr>
          <p:cNvPr id="90125" name="AutoShape 13"/>
          <p:cNvSpPr>
            <a:spLocks/>
          </p:cNvSpPr>
          <p:nvPr/>
        </p:nvSpPr>
        <p:spPr bwMode="auto">
          <a:xfrm>
            <a:off x="17564100" y="497840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consectetur nulla pulvinar id donec non.</a:t>
            </a:r>
            <a:endParaRPr lang="en-US"/>
          </a:p>
        </p:txBody>
      </p:sp>
      <p:sp>
        <p:nvSpPr>
          <p:cNvPr id="90126" name="AutoShape 14"/>
          <p:cNvSpPr>
            <a:spLocks/>
          </p:cNvSpPr>
          <p:nvPr/>
        </p:nvSpPr>
        <p:spPr bwMode="auto">
          <a:xfrm>
            <a:off x="17538700" y="75501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 turpis rutrum luctus eu mi.</a:t>
            </a:r>
            <a:endParaRPr lang="en-US"/>
          </a:p>
        </p:txBody>
      </p:sp>
      <p:sp>
        <p:nvSpPr>
          <p:cNvPr id="90127" name="AutoShape 15"/>
          <p:cNvSpPr>
            <a:spLocks/>
          </p:cNvSpPr>
          <p:nvPr/>
        </p:nvSpPr>
        <p:spPr bwMode="auto">
          <a:xfrm>
            <a:off x="17526000" y="9655175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 in neque ac.</a:t>
            </a:r>
            <a:endParaRPr lang="en-US"/>
          </a:p>
        </p:txBody>
      </p:sp>
      <p:sp>
        <p:nvSpPr>
          <p:cNvPr id="90128" name="AutoShape 16"/>
          <p:cNvSpPr>
            <a:spLocks/>
          </p:cNvSpPr>
          <p:nvPr/>
        </p:nvSpPr>
        <p:spPr bwMode="auto">
          <a:xfrm>
            <a:off x="825500" y="5810250"/>
            <a:ext cx="5422900" cy="1587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In hac habitasse platea dict umst. Aliquam condim</a:t>
            </a:r>
          </a:p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ullamcorper</a:t>
            </a:r>
            <a:endParaRPr lang="en-US"/>
          </a:p>
        </p:txBody>
      </p:sp>
      <p:sp>
        <p:nvSpPr>
          <p:cNvPr id="90129" name="AutoShape 17"/>
          <p:cNvSpPr>
            <a:spLocks/>
          </p:cNvSpPr>
          <p:nvPr/>
        </p:nvSpPr>
        <p:spPr bwMode="auto">
          <a:xfrm>
            <a:off x="812800" y="9404350"/>
            <a:ext cx="54229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</a:t>
            </a:r>
            <a:b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velit, vel aliquet mi dictu.</a:t>
            </a:r>
            <a:endParaRPr lang="en-US"/>
          </a:p>
        </p:txBody>
      </p:sp>
      <p:sp>
        <p:nvSpPr>
          <p:cNvPr id="90132" name="AutoShape 20"/>
          <p:cNvSpPr>
            <a:spLocks/>
          </p:cNvSpPr>
          <p:nvPr/>
        </p:nvSpPr>
        <p:spPr bwMode="auto">
          <a:xfrm>
            <a:off x="15752763" y="52308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5" name="AutoShape 23"/>
          <p:cNvSpPr>
            <a:spLocks/>
          </p:cNvSpPr>
          <p:nvPr/>
        </p:nvSpPr>
        <p:spPr bwMode="auto">
          <a:xfrm>
            <a:off x="6996113" y="60690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38" name="AutoShape 26"/>
          <p:cNvSpPr>
            <a:spLocks/>
          </p:cNvSpPr>
          <p:nvPr/>
        </p:nvSpPr>
        <p:spPr bwMode="auto">
          <a:xfrm>
            <a:off x="15835313" y="9904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90139" name="Picture 27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07463" y="5556250"/>
            <a:ext cx="6172200" cy="459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0140" name="AutoShape 28"/>
          <p:cNvSpPr>
            <a:spLocks/>
          </p:cNvSpPr>
          <p:nvPr/>
        </p:nvSpPr>
        <p:spPr bwMode="auto">
          <a:xfrm>
            <a:off x="12890500" y="5664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7811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1" name="Line 29"/>
          <p:cNvSpPr>
            <a:spLocks noChangeShapeType="1"/>
          </p:cNvSpPr>
          <p:nvPr/>
        </p:nvSpPr>
        <p:spPr bwMode="auto">
          <a:xfrm flipH="1" flipV="1">
            <a:off x="13092113" y="5751513"/>
            <a:ext cx="2478087" cy="0"/>
          </a:xfrm>
          <a:prstGeom prst="line">
            <a:avLst/>
          </a:prstGeom>
          <a:noFill/>
          <a:ln w="38100" cap="flat" cmpd="sng">
            <a:solidFill>
              <a:srgbClr val="E4932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2" name="Line 30"/>
          <p:cNvSpPr>
            <a:spLocks noChangeShapeType="1"/>
          </p:cNvSpPr>
          <p:nvPr/>
        </p:nvSpPr>
        <p:spPr bwMode="auto">
          <a:xfrm flipH="1">
            <a:off x="8380413" y="6629400"/>
            <a:ext cx="2082800" cy="0"/>
          </a:xfrm>
          <a:prstGeom prst="line">
            <a:avLst/>
          </a:prstGeom>
          <a:noFill/>
          <a:ln w="38100" cap="flat" cmpd="sng">
            <a:solidFill>
              <a:srgbClr val="57968E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3" name="AutoShape 31"/>
          <p:cNvSpPr>
            <a:spLocks/>
          </p:cNvSpPr>
          <p:nvPr/>
        </p:nvSpPr>
        <p:spPr bwMode="auto">
          <a:xfrm>
            <a:off x="10439400" y="6527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58968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4" name="AutoShape 32"/>
          <p:cNvSpPr>
            <a:spLocks/>
          </p:cNvSpPr>
          <p:nvPr/>
        </p:nvSpPr>
        <p:spPr bwMode="auto">
          <a:xfrm>
            <a:off x="11988800" y="7962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53F61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5" name="Line 33"/>
          <p:cNvSpPr>
            <a:spLocks noChangeShapeType="1"/>
          </p:cNvSpPr>
          <p:nvPr/>
        </p:nvSpPr>
        <p:spPr bwMode="auto">
          <a:xfrm flipH="1">
            <a:off x="12192000" y="8051800"/>
            <a:ext cx="3327400" cy="0"/>
          </a:xfrm>
          <a:prstGeom prst="line">
            <a:avLst/>
          </a:prstGeom>
          <a:noFill/>
          <a:ln w="38100" cap="flat" cmpd="sng">
            <a:solidFill>
              <a:srgbClr val="7C3E6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6" name="AutoShape 34"/>
          <p:cNvSpPr>
            <a:spLocks/>
          </p:cNvSpPr>
          <p:nvPr/>
        </p:nvSpPr>
        <p:spPr bwMode="auto">
          <a:xfrm>
            <a:off x="11099800" y="9855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39516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7" name="Line 35"/>
          <p:cNvSpPr>
            <a:spLocks noChangeShapeType="1"/>
          </p:cNvSpPr>
          <p:nvPr/>
        </p:nvSpPr>
        <p:spPr bwMode="auto">
          <a:xfrm flipH="1">
            <a:off x="8407400" y="9944100"/>
            <a:ext cx="2667000" cy="0"/>
          </a:xfrm>
          <a:prstGeom prst="line">
            <a:avLst/>
          </a:prstGeom>
          <a:noFill/>
          <a:ln w="38100" cap="flat" cmpd="sng">
            <a:solidFill>
              <a:srgbClr val="39516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48" name="AutoShape 36"/>
          <p:cNvSpPr>
            <a:spLocks/>
          </p:cNvSpPr>
          <p:nvPr/>
        </p:nvSpPr>
        <p:spPr bwMode="auto">
          <a:xfrm>
            <a:off x="7086600" y="6273800"/>
            <a:ext cx="735013" cy="7175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49" name="AutoShape 37"/>
          <p:cNvSpPr>
            <a:spLocks/>
          </p:cNvSpPr>
          <p:nvPr/>
        </p:nvSpPr>
        <p:spPr bwMode="auto">
          <a:xfrm>
            <a:off x="7162800" y="9563100"/>
            <a:ext cx="779463" cy="693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599" y="14449"/>
                </a:moveTo>
                <a:cubicBezTo>
                  <a:pt x="21599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599" y="20677"/>
                  <a:pt x="21599" y="19539"/>
                </a:cubicBezTo>
                <a:cubicBezTo>
                  <a:pt x="21599" y="19539"/>
                  <a:pt x="21599" y="14449"/>
                  <a:pt x="21599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0" name="AutoShape 38"/>
          <p:cNvSpPr>
            <a:spLocks/>
          </p:cNvSpPr>
          <p:nvPr/>
        </p:nvSpPr>
        <p:spPr bwMode="auto">
          <a:xfrm>
            <a:off x="15989300" y="5372100"/>
            <a:ext cx="673100" cy="798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1" name="AutoShape 39"/>
          <p:cNvSpPr>
            <a:spLocks/>
          </p:cNvSpPr>
          <p:nvPr/>
        </p:nvSpPr>
        <p:spPr bwMode="auto">
          <a:xfrm>
            <a:off x="15976600" y="7747000"/>
            <a:ext cx="706438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2" name="AutoShape 40"/>
          <p:cNvSpPr>
            <a:spLocks/>
          </p:cNvSpPr>
          <p:nvPr/>
        </p:nvSpPr>
        <p:spPr bwMode="auto">
          <a:xfrm>
            <a:off x="16065500" y="10147300"/>
            <a:ext cx="6350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3" name="AutoShape 41"/>
          <p:cNvSpPr>
            <a:spLocks/>
          </p:cNvSpPr>
          <p:nvPr/>
        </p:nvSpPr>
        <p:spPr bwMode="auto">
          <a:xfrm>
            <a:off x="13322300" y="103632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ABABAB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0154" name="Line 42"/>
          <p:cNvSpPr>
            <a:spLocks noChangeShapeType="1"/>
          </p:cNvSpPr>
          <p:nvPr/>
        </p:nvSpPr>
        <p:spPr bwMode="auto">
          <a:xfrm flipH="1" flipV="1">
            <a:off x="13528675" y="10447338"/>
            <a:ext cx="2028825" cy="17462"/>
          </a:xfrm>
          <a:prstGeom prst="line">
            <a:avLst/>
          </a:prstGeom>
          <a:noFill/>
          <a:ln w="38100" cap="flat" cmpd="sng">
            <a:solidFill>
              <a:srgbClr val="ABABAB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0157" name="AutoShape 45"/>
          <p:cNvSpPr>
            <a:spLocks/>
          </p:cNvSpPr>
          <p:nvPr/>
        </p:nvSpPr>
        <p:spPr bwMode="auto">
          <a:xfrm>
            <a:off x="15809913" y="757396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0158" name="AutoShape 46"/>
          <p:cNvSpPr>
            <a:spLocks/>
          </p:cNvSpPr>
          <p:nvPr/>
        </p:nvSpPr>
        <p:spPr bwMode="auto">
          <a:xfrm>
            <a:off x="16003588" y="7747000"/>
            <a:ext cx="706437" cy="706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599" y="9314"/>
                </a:lnTo>
                <a:lnTo>
                  <a:pt x="21599" y="5802"/>
                </a:lnTo>
                <a:cubicBezTo>
                  <a:pt x="21599" y="5802"/>
                  <a:pt x="12110" y="5802"/>
                  <a:pt x="12110" y="5802"/>
                </a:cubicBezTo>
                <a:close/>
                <a:moveTo>
                  <a:pt x="12110" y="21599"/>
                </a:moveTo>
                <a:lnTo>
                  <a:pt x="20649" y="21599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599"/>
                  <a:pt x="12110" y="21599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599"/>
                </a:moveTo>
                <a:lnTo>
                  <a:pt x="949" y="21599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599"/>
                  <a:pt x="9489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AutoShape 1"/>
          <p:cNvSpPr>
            <a:spLocks/>
          </p:cNvSpPr>
          <p:nvPr/>
        </p:nvSpPr>
        <p:spPr bwMode="auto">
          <a:xfrm>
            <a:off x="173085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2" name="AutoShape 2"/>
          <p:cNvSpPr>
            <a:spLocks/>
          </p:cNvSpPr>
          <p:nvPr/>
        </p:nvSpPr>
        <p:spPr bwMode="auto">
          <a:xfrm>
            <a:off x="9917113" y="33893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3" name="AutoShape 3"/>
          <p:cNvSpPr>
            <a:spLocks/>
          </p:cNvSpPr>
          <p:nvPr/>
        </p:nvSpPr>
        <p:spPr bwMode="auto">
          <a:xfrm>
            <a:off x="2538413" y="3414713"/>
            <a:ext cx="5156200" cy="5156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64" name="AutoShape 4"/>
          <p:cNvSpPr>
            <a:spLocks/>
          </p:cNvSpPr>
          <p:nvPr/>
        </p:nvSpPr>
        <p:spPr bwMode="auto">
          <a:xfrm>
            <a:off x="9550400" y="960120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2014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cursus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b="1" dirty="0" err="1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b="1" dirty="0">
                <a:solidFill>
                  <a:srgbClr val="E591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>
                <a:solidFill>
                  <a:srgbClr val="E5921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50%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5" name="AutoShape 5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Client Graphs</a:t>
            </a:r>
            <a:endParaRPr lang="en-US" dirty="0"/>
          </a:p>
        </p:txBody>
      </p:sp>
      <p:sp>
        <p:nvSpPr>
          <p:cNvPr id="92166" name="AutoShape 6"/>
          <p:cNvSpPr>
            <a:spLocks/>
          </p:cNvSpPr>
          <p:nvPr/>
        </p:nvSpPr>
        <p:spPr bwMode="auto">
          <a:xfrm>
            <a:off x="2197100" y="9607550"/>
            <a:ext cx="58547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2013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>
                <a:solidFill>
                  <a:srgbClr val="935A85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75%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cursus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945F87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92167" name="AutoShape 7"/>
          <p:cNvSpPr>
            <a:spLocks/>
          </p:cNvSpPr>
          <p:nvPr/>
        </p:nvSpPr>
        <p:spPr bwMode="auto">
          <a:xfrm>
            <a:off x="16929100" y="9601200"/>
            <a:ext cx="58547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2015 hac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habitasse </a:t>
            </a:r>
            <a:r>
              <a:rPr lang="en-US" sz="3600" b="1">
                <a:solidFill>
                  <a:srgbClr val="4CA79C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platea dict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umst. Aliquam.</a:t>
            </a:r>
            <a:endParaRPr lang="en-US"/>
          </a:p>
        </p:txBody>
      </p:sp>
      <p:sp>
        <p:nvSpPr>
          <p:cNvPr id="92168" name="AutoShape 8"/>
          <p:cNvSpPr>
            <a:spLocks/>
          </p:cNvSpPr>
          <p:nvPr/>
        </p:nvSpPr>
        <p:spPr bwMode="auto">
          <a:xfrm>
            <a:off x="4171950" y="4329113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69" name="AutoShape 9"/>
          <p:cNvSpPr>
            <a:spLocks/>
          </p:cNvSpPr>
          <p:nvPr/>
        </p:nvSpPr>
        <p:spPr bwMode="auto">
          <a:xfrm>
            <a:off x="11542713" y="4330700"/>
            <a:ext cx="3530600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2170" name="AutoShape 10"/>
          <p:cNvSpPr>
            <a:spLocks/>
          </p:cNvSpPr>
          <p:nvPr/>
        </p:nvSpPr>
        <p:spPr bwMode="auto">
          <a:xfrm>
            <a:off x="18935700" y="4330700"/>
            <a:ext cx="3529013" cy="4178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30" name="Chart 5"/>
          <p:cNvGraphicFramePr/>
          <p:nvPr>
            <p:extLst>
              <p:ext uri="{D42A27DB-BD31-4B8C-83A1-F6EECF244321}">
                <p14:modId xmlns:p14="http://schemas.microsoft.com/office/powerpoint/2010/main" val="1342219811"/>
              </p:ext>
            </p:extLst>
          </p:nvPr>
        </p:nvGraphicFramePr>
        <p:xfrm>
          <a:off x="2025818" y="37796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1" name="Chart 25"/>
          <p:cNvGraphicFramePr/>
          <p:nvPr>
            <p:extLst>
              <p:ext uri="{D42A27DB-BD31-4B8C-83A1-F6EECF244321}">
                <p14:modId xmlns:p14="http://schemas.microsoft.com/office/powerpoint/2010/main" val="576746358"/>
              </p:ext>
            </p:extLst>
          </p:nvPr>
        </p:nvGraphicFramePr>
        <p:xfrm>
          <a:off x="9342605" y="3805092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Chart 26"/>
          <p:cNvGraphicFramePr/>
          <p:nvPr>
            <p:extLst>
              <p:ext uri="{D42A27DB-BD31-4B8C-83A1-F6EECF244321}">
                <p14:modId xmlns:p14="http://schemas.microsoft.com/office/powerpoint/2010/main" val="1462041271"/>
              </p:ext>
            </p:extLst>
          </p:nvPr>
        </p:nvGraphicFramePr>
        <p:xfrm>
          <a:off x="16804640" y="3790804"/>
          <a:ext cx="6270290" cy="43754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2174" name="AutoShape 14"/>
          <p:cNvSpPr>
            <a:spLocks/>
          </p:cNvSpPr>
          <p:nvPr/>
        </p:nvSpPr>
        <p:spPr bwMode="auto">
          <a:xfrm>
            <a:off x="4229100" y="68326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2175" name="AutoShape 15"/>
          <p:cNvSpPr>
            <a:spLocks/>
          </p:cNvSpPr>
          <p:nvPr/>
        </p:nvSpPr>
        <p:spPr bwMode="auto">
          <a:xfrm>
            <a:off x="10439400" y="56515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2176" name="AutoShape 16"/>
          <p:cNvSpPr>
            <a:spLocks/>
          </p:cNvSpPr>
          <p:nvPr/>
        </p:nvSpPr>
        <p:spPr bwMode="auto">
          <a:xfrm>
            <a:off x="18110200" y="4838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2177" name="AutoShape 17"/>
          <p:cNvSpPr>
            <a:spLocks/>
          </p:cNvSpPr>
          <p:nvPr/>
        </p:nvSpPr>
        <p:spPr bwMode="auto">
          <a:xfrm>
            <a:off x="11842750" y="53213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8" name="AutoShape 18"/>
          <p:cNvSpPr>
            <a:spLocks/>
          </p:cNvSpPr>
          <p:nvPr/>
        </p:nvSpPr>
        <p:spPr bwMode="auto">
          <a:xfrm>
            <a:off x="4500563" y="5319713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2179" name="AutoShape 19"/>
          <p:cNvSpPr>
            <a:spLocks/>
          </p:cNvSpPr>
          <p:nvPr/>
        </p:nvSpPr>
        <p:spPr bwMode="auto">
          <a:xfrm>
            <a:off x="19227800" y="5334000"/>
            <a:ext cx="1320800" cy="1320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CFCFC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AutoShape 4"/>
          <p:cNvSpPr>
            <a:spLocks/>
          </p:cNvSpPr>
          <p:nvPr/>
        </p:nvSpPr>
        <p:spPr bwMode="auto">
          <a:xfrm>
            <a:off x="8077200" y="3251200"/>
            <a:ext cx="8229600" cy="8229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1" name="AutoShape 27"/>
          <p:cNvSpPr>
            <a:spLocks/>
          </p:cNvSpPr>
          <p:nvPr/>
        </p:nvSpPr>
        <p:spPr bwMode="auto">
          <a:xfrm>
            <a:off x="10553700" y="4640263"/>
            <a:ext cx="5740400" cy="67945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3185" name="AutoShape 1"/>
          <p:cNvSpPr>
            <a:spLocks/>
          </p:cNvSpPr>
          <p:nvPr/>
        </p:nvSpPr>
        <p:spPr bwMode="auto">
          <a:xfrm>
            <a:off x="18807113" y="84058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6" name="AutoShape 2"/>
          <p:cNvSpPr>
            <a:spLocks/>
          </p:cNvSpPr>
          <p:nvPr/>
        </p:nvSpPr>
        <p:spPr bwMode="auto">
          <a:xfrm>
            <a:off x="19507200" y="88646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187" name="AutoShape 3"/>
          <p:cNvSpPr>
            <a:spLocks/>
          </p:cNvSpPr>
          <p:nvPr/>
        </p:nvSpPr>
        <p:spPr bwMode="auto">
          <a:xfrm>
            <a:off x="19124613" y="87487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89" name="AutoShape 5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Investing strategy</a:t>
            </a:r>
            <a:endParaRPr lang="en-US" dirty="0"/>
          </a:p>
        </p:txBody>
      </p:sp>
      <p:sp>
        <p:nvSpPr>
          <p:cNvPr id="93190" name="AutoShape 6"/>
          <p:cNvSpPr>
            <a:spLocks/>
          </p:cNvSpPr>
          <p:nvPr/>
        </p:nvSpPr>
        <p:spPr bwMode="auto">
          <a:xfrm>
            <a:off x="2286000" y="1123315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93191" name="AutoShape 7"/>
          <p:cNvSpPr>
            <a:spLocks/>
          </p:cNvSpPr>
          <p:nvPr/>
        </p:nvSpPr>
        <p:spPr bwMode="auto">
          <a:xfrm>
            <a:off x="3835400" y="5981700"/>
            <a:ext cx="25527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ECA4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93192" name="AutoShape 8"/>
          <p:cNvSpPr>
            <a:spLocks/>
          </p:cNvSpPr>
          <p:nvPr/>
        </p:nvSpPr>
        <p:spPr bwMode="auto">
          <a:xfrm>
            <a:off x="17475200" y="60706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64C6C0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Transport</a:t>
            </a:r>
            <a:endParaRPr lang="en-US" dirty="0"/>
          </a:p>
        </p:txBody>
      </p:sp>
      <p:sp>
        <p:nvSpPr>
          <p:cNvPr id="93193" name="AutoShape 9"/>
          <p:cNvSpPr>
            <a:spLocks/>
          </p:cNvSpPr>
          <p:nvPr/>
        </p:nvSpPr>
        <p:spPr bwMode="auto">
          <a:xfrm>
            <a:off x="17449800" y="103759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91547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Advertising</a:t>
            </a:r>
            <a:endParaRPr lang="en-US" dirty="0"/>
          </a:p>
        </p:txBody>
      </p:sp>
      <p:sp>
        <p:nvSpPr>
          <p:cNvPr id="93194" name="AutoShape 10"/>
          <p:cNvSpPr>
            <a:spLocks/>
          </p:cNvSpPr>
          <p:nvPr/>
        </p:nvSpPr>
        <p:spPr bwMode="auto">
          <a:xfrm>
            <a:off x="2997200" y="10452100"/>
            <a:ext cx="43688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>
                <a:solidFill>
                  <a:srgbClr val="45596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Delivery</a:t>
            </a:r>
            <a:endParaRPr lang="en-US" dirty="0"/>
          </a:p>
        </p:txBody>
      </p:sp>
      <p:sp>
        <p:nvSpPr>
          <p:cNvPr id="93195" name="AutoShape 11"/>
          <p:cNvSpPr>
            <a:spLocks/>
          </p:cNvSpPr>
          <p:nvPr/>
        </p:nvSpPr>
        <p:spPr bwMode="auto">
          <a:xfrm>
            <a:off x="2197100" y="6769100"/>
            <a:ext cx="58547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Etiam cursus vehicula nulla, viverra conse.</a:t>
            </a:r>
            <a:endParaRPr lang="en-US"/>
          </a:p>
        </p:txBody>
      </p:sp>
      <p:sp>
        <p:nvSpPr>
          <p:cNvPr id="93196" name="AutoShape 12"/>
          <p:cNvSpPr>
            <a:spLocks/>
          </p:cNvSpPr>
          <p:nvPr/>
        </p:nvSpPr>
        <p:spPr bwMode="auto">
          <a:xfrm>
            <a:off x="17081500" y="6819900"/>
            <a:ext cx="5143500" cy="1092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 nulla.</a:t>
            </a:r>
            <a:endParaRPr lang="en-US"/>
          </a:p>
        </p:txBody>
      </p:sp>
      <p:sp>
        <p:nvSpPr>
          <p:cNvPr id="93197" name="AutoShape 13"/>
          <p:cNvSpPr>
            <a:spLocks/>
          </p:cNvSpPr>
          <p:nvPr/>
        </p:nvSpPr>
        <p:spPr bwMode="auto">
          <a:xfrm>
            <a:off x="17081500" y="11093450"/>
            <a:ext cx="51435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suscipit magna eu.</a:t>
            </a:r>
            <a:endParaRPr lang="en-US"/>
          </a:p>
        </p:txBody>
      </p:sp>
      <p:sp>
        <p:nvSpPr>
          <p:cNvPr id="93198" name="AutoShape 14"/>
          <p:cNvSpPr>
            <a:spLocks/>
          </p:cNvSpPr>
          <p:nvPr/>
        </p:nvSpPr>
        <p:spPr bwMode="auto">
          <a:xfrm>
            <a:off x="4341813" y="85963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7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199" name="AutoShape 15"/>
          <p:cNvSpPr>
            <a:spLocks/>
          </p:cNvSpPr>
          <p:nvPr/>
        </p:nvSpPr>
        <p:spPr bwMode="auto">
          <a:xfrm>
            <a:off x="5067300" y="90424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600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131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0" name="AutoShape 16"/>
          <p:cNvSpPr>
            <a:spLocks/>
          </p:cNvSpPr>
          <p:nvPr/>
        </p:nvSpPr>
        <p:spPr bwMode="auto">
          <a:xfrm>
            <a:off x="4672013" y="89265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1576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1" name="AutoShape 17"/>
          <p:cNvSpPr>
            <a:spLocks/>
          </p:cNvSpPr>
          <p:nvPr/>
        </p:nvSpPr>
        <p:spPr bwMode="auto">
          <a:xfrm>
            <a:off x="4221163" y="40751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2" name="AutoShape 18"/>
          <p:cNvSpPr>
            <a:spLocks/>
          </p:cNvSpPr>
          <p:nvPr/>
        </p:nvSpPr>
        <p:spPr bwMode="auto">
          <a:xfrm>
            <a:off x="4938713" y="4519613"/>
            <a:ext cx="1009650" cy="1249362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3" name="AutoShape 19"/>
          <p:cNvSpPr>
            <a:spLocks/>
          </p:cNvSpPr>
          <p:nvPr/>
        </p:nvSpPr>
        <p:spPr bwMode="auto">
          <a:xfrm>
            <a:off x="4538663" y="44053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4" name="AutoShape 20"/>
          <p:cNvSpPr>
            <a:spLocks/>
          </p:cNvSpPr>
          <p:nvPr/>
        </p:nvSpPr>
        <p:spPr bwMode="auto">
          <a:xfrm>
            <a:off x="18756313" y="3986213"/>
            <a:ext cx="1741487" cy="17414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CBCB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5" name="AutoShape 21"/>
          <p:cNvSpPr>
            <a:spLocks/>
          </p:cNvSpPr>
          <p:nvPr/>
        </p:nvSpPr>
        <p:spPr bwMode="auto">
          <a:xfrm>
            <a:off x="19481800" y="4432300"/>
            <a:ext cx="1008063" cy="1247775"/>
          </a:xfrm>
          <a:custGeom>
            <a:avLst/>
            <a:gdLst>
              <a:gd name="T0" fmla="*/ 10048 w 20096"/>
              <a:gd name="T1" fmla="*/ 10800 h 21600"/>
              <a:gd name="T2" fmla="*/ 10048 w 20096"/>
              <a:gd name="T3" fmla="*/ 10800 h 21600"/>
              <a:gd name="T4" fmla="*/ 10048 w 20096"/>
              <a:gd name="T5" fmla="*/ 10800 h 21600"/>
              <a:gd name="T6" fmla="*/ 10048 w 2009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96" h="21600">
                <a:moveTo>
                  <a:pt x="0" y="16694"/>
                </a:moveTo>
                <a:lnTo>
                  <a:pt x="7171" y="21600"/>
                </a:lnTo>
                <a:cubicBezTo>
                  <a:pt x="7171" y="21600"/>
                  <a:pt x="12181" y="21515"/>
                  <a:pt x="16790" y="16181"/>
                </a:cubicBezTo>
                <a:cubicBezTo>
                  <a:pt x="21599" y="10617"/>
                  <a:pt x="19743" y="4539"/>
                  <a:pt x="19743" y="4539"/>
                </a:cubicBezTo>
                <a:lnTo>
                  <a:pt x="9365" y="0"/>
                </a:lnTo>
                <a:cubicBezTo>
                  <a:pt x="9365" y="0"/>
                  <a:pt x="16452" y="6663"/>
                  <a:pt x="11643" y="12593"/>
                </a:cubicBezTo>
                <a:cubicBezTo>
                  <a:pt x="6987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3E978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3206" name="AutoShape 22"/>
          <p:cNvSpPr>
            <a:spLocks/>
          </p:cNvSpPr>
          <p:nvPr/>
        </p:nvSpPr>
        <p:spPr bwMode="auto">
          <a:xfrm>
            <a:off x="19086513" y="4316413"/>
            <a:ext cx="1093787" cy="1093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9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07" name="AutoShape 23"/>
          <p:cNvSpPr>
            <a:spLocks/>
          </p:cNvSpPr>
          <p:nvPr/>
        </p:nvSpPr>
        <p:spPr bwMode="auto">
          <a:xfrm>
            <a:off x="4851400" y="9652000"/>
            <a:ext cx="147638" cy="147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799" y="14785"/>
                </a:moveTo>
                <a:cubicBezTo>
                  <a:pt x="8601" y="14785"/>
                  <a:pt x="6816" y="13000"/>
                  <a:pt x="6816" y="10799"/>
                </a:cubicBezTo>
                <a:cubicBezTo>
                  <a:pt x="6816" y="8599"/>
                  <a:pt x="8601" y="6816"/>
                  <a:pt x="10799" y="6816"/>
                </a:cubicBezTo>
                <a:cubicBezTo>
                  <a:pt x="13000" y="6816"/>
                  <a:pt x="14785" y="8599"/>
                  <a:pt x="14785" y="10799"/>
                </a:cubicBezTo>
                <a:cubicBezTo>
                  <a:pt x="14785" y="13000"/>
                  <a:pt x="13000" y="14785"/>
                  <a:pt x="10799" y="14785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799"/>
                </a:cubicBezTo>
                <a:cubicBezTo>
                  <a:pt x="0" y="16766"/>
                  <a:pt x="4835" y="21599"/>
                  <a:pt x="10799" y="21599"/>
                </a:cubicBezTo>
                <a:cubicBezTo>
                  <a:pt x="16766" y="21599"/>
                  <a:pt x="21599" y="16766"/>
                  <a:pt x="21599" y="10799"/>
                </a:cubicBezTo>
                <a:cubicBezTo>
                  <a:pt x="21599" y="4835"/>
                  <a:pt x="16766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8" name="AutoShape 24"/>
          <p:cNvSpPr>
            <a:spLocks/>
          </p:cNvSpPr>
          <p:nvPr/>
        </p:nvSpPr>
        <p:spPr bwMode="auto">
          <a:xfrm>
            <a:off x="4800600" y="9245600"/>
            <a:ext cx="862013" cy="549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9"/>
                  <a:pt x="15327" y="17619"/>
                </a:cubicBezTo>
                <a:cubicBezTo>
                  <a:pt x="15705" y="17619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6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7"/>
                  <a:pt x="1970" y="15242"/>
                  <a:pt x="3184" y="15242"/>
                </a:cubicBezTo>
                <a:cubicBezTo>
                  <a:pt x="4398" y="15242"/>
                  <a:pt x="5381" y="16787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3"/>
                  <a:pt x="13475" y="18692"/>
                </a:cubicBezTo>
                <a:cubicBezTo>
                  <a:pt x="13475" y="20298"/>
                  <a:pt x="14305" y="21599"/>
                  <a:pt x="15327" y="21599"/>
                </a:cubicBezTo>
                <a:cubicBezTo>
                  <a:pt x="16351" y="21599"/>
                  <a:pt x="17180" y="20298"/>
                  <a:pt x="17180" y="18692"/>
                </a:cubicBezTo>
                <a:cubicBezTo>
                  <a:pt x="17180" y="17823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09" name="AutoShape 25"/>
          <p:cNvSpPr>
            <a:spLocks/>
          </p:cNvSpPr>
          <p:nvPr/>
        </p:nvSpPr>
        <p:spPr bwMode="auto">
          <a:xfrm>
            <a:off x="4876800" y="4533900"/>
            <a:ext cx="4572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600" y="20825"/>
                  <a:pt x="21600" y="19869"/>
                </a:cubicBezTo>
                <a:lnTo>
                  <a:pt x="21600" y="1730"/>
                </a:lnTo>
                <a:cubicBezTo>
                  <a:pt x="21600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0" name="AutoShape 26"/>
          <p:cNvSpPr>
            <a:spLocks/>
          </p:cNvSpPr>
          <p:nvPr/>
        </p:nvSpPr>
        <p:spPr bwMode="auto">
          <a:xfrm>
            <a:off x="19169063" y="4567238"/>
            <a:ext cx="8509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4" name="Chart 45"/>
          <p:cNvGraphicFramePr/>
          <p:nvPr>
            <p:extLst>
              <p:ext uri="{D42A27DB-BD31-4B8C-83A1-F6EECF244321}">
                <p14:modId xmlns:p14="http://schemas.microsoft.com/office/powerpoint/2010/main" val="1442435893"/>
              </p:ext>
            </p:extLst>
          </p:nvPr>
        </p:nvGraphicFramePr>
        <p:xfrm>
          <a:off x="7431212" y="3986213"/>
          <a:ext cx="9650288" cy="67340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3212" name="AutoShape 28"/>
          <p:cNvSpPr>
            <a:spLocks/>
          </p:cNvSpPr>
          <p:nvPr/>
        </p:nvSpPr>
        <p:spPr bwMode="auto">
          <a:xfrm>
            <a:off x="19291300" y="8890000"/>
            <a:ext cx="762000" cy="673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14" name="AutoShape 30"/>
          <p:cNvSpPr>
            <a:spLocks/>
          </p:cNvSpPr>
          <p:nvPr/>
        </p:nvSpPr>
        <p:spPr bwMode="auto">
          <a:xfrm>
            <a:off x="13144500" y="5791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18%</a:t>
            </a:r>
            <a:endParaRPr lang="en-US" dirty="0"/>
          </a:p>
        </p:txBody>
      </p:sp>
      <p:sp>
        <p:nvSpPr>
          <p:cNvPr id="93215" name="AutoShape 31"/>
          <p:cNvSpPr>
            <a:spLocks/>
          </p:cNvSpPr>
          <p:nvPr/>
        </p:nvSpPr>
        <p:spPr bwMode="auto">
          <a:xfrm>
            <a:off x="9525000" y="59817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40%</a:t>
            </a:r>
            <a:endParaRPr lang="en-US" dirty="0"/>
          </a:p>
        </p:txBody>
      </p:sp>
      <p:sp>
        <p:nvSpPr>
          <p:cNvPr id="93216" name="AutoShape 32"/>
          <p:cNvSpPr>
            <a:spLocks/>
          </p:cNvSpPr>
          <p:nvPr/>
        </p:nvSpPr>
        <p:spPr bwMode="auto">
          <a:xfrm>
            <a:off x="10007600" y="87122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12%</a:t>
            </a:r>
            <a:endParaRPr lang="en-US" dirty="0"/>
          </a:p>
        </p:txBody>
      </p:sp>
      <p:sp>
        <p:nvSpPr>
          <p:cNvPr id="93217" name="AutoShape 33"/>
          <p:cNvSpPr>
            <a:spLocks/>
          </p:cNvSpPr>
          <p:nvPr/>
        </p:nvSpPr>
        <p:spPr bwMode="auto">
          <a:xfrm>
            <a:off x="12611100" y="8724900"/>
            <a:ext cx="16764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30%</a:t>
            </a:r>
            <a:endParaRPr lang="en-US" dirty="0"/>
          </a:p>
        </p:txBody>
      </p:sp>
      <p:sp>
        <p:nvSpPr>
          <p:cNvPr id="93218" name="AutoShape 34"/>
          <p:cNvSpPr>
            <a:spLocks/>
          </p:cNvSpPr>
          <p:nvPr/>
        </p:nvSpPr>
        <p:spPr bwMode="auto">
          <a:xfrm>
            <a:off x="11168063" y="62595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3219" name="AutoShape 35"/>
          <p:cNvSpPr>
            <a:spLocks/>
          </p:cNvSpPr>
          <p:nvPr/>
        </p:nvSpPr>
        <p:spPr bwMode="auto">
          <a:xfrm>
            <a:off x="10083800" y="4876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D87F2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D87F29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0" name="AutoShape 36"/>
          <p:cNvSpPr>
            <a:spLocks/>
          </p:cNvSpPr>
          <p:nvPr/>
        </p:nvSpPr>
        <p:spPr bwMode="auto">
          <a:xfrm>
            <a:off x="13906500" y="4787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65BEB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65BEB4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1" name="AutoShape 37"/>
          <p:cNvSpPr>
            <a:spLocks/>
          </p:cNvSpPr>
          <p:nvPr/>
        </p:nvSpPr>
        <p:spPr bwMode="auto">
          <a:xfrm>
            <a:off x="9791700" y="93980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24313C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23313C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2" name="Line 38"/>
          <p:cNvSpPr>
            <a:spLocks noChangeShapeType="1"/>
          </p:cNvSpPr>
          <p:nvPr/>
        </p:nvSpPr>
        <p:spPr bwMode="auto">
          <a:xfrm flipH="1" flipV="1">
            <a:off x="14070013" y="4859338"/>
            <a:ext cx="4691062" cy="0"/>
          </a:xfrm>
          <a:prstGeom prst="line">
            <a:avLst/>
          </a:prstGeom>
          <a:noFill/>
          <a:ln w="38100" cap="flat" cmpd="sng">
            <a:solidFill>
              <a:srgbClr val="65BEB4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3" name="Line 39"/>
          <p:cNvSpPr>
            <a:spLocks noChangeShapeType="1"/>
          </p:cNvSpPr>
          <p:nvPr/>
        </p:nvSpPr>
        <p:spPr bwMode="auto">
          <a:xfrm flipH="1" flipV="1">
            <a:off x="5964238" y="4953000"/>
            <a:ext cx="4143375" cy="23813"/>
          </a:xfrm>
          <a:prstGeom prst="line">
            <a:avLst/>
          </a:prstGeom>
          <a:noFill/>
          <a:ln w="38100" cap="flat" cmpd="sng">
            <a:solidFill>
              <a:srgbClr val="D87F29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4" name="AutoShape 40"/>
          <p:cNvSpPr>
            <a:spLocks/>
          </p:cNvSpPr>
          <p:nvPr/>
        </p:nvSpPr>
        <p:spPr bwMode="auto">
          <a:xfrm>
            <a:off x="14541500" y="92329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87437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3225" name="Line 41"/>
          <p:cNvSpPr>
            <a:spLocks noChangeShapeType="1"/>
          </p:cNvSpPr>
          <p:nvPr/>
        </p:nvSpPr>
        <p:spPr bwMode="auto">
          <a:xfrm flipH="1">
            <a:off x="6064250" y="9499600"/>
            <a:ext cx="3740150" cy="0"/>
          </a:xfrm>
          <a:prstGeom prst="line">
            <a:avLst/>
          </a:prstGeom>
          <a:noFill/>
          <a:ln w="38100" cap="flat" cmpd="sng">
            <a:solidFill>
              <a:srgbClr val="23313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3226" name="Line 42"/>
          <p:cNvSpPr>
            <a:spLocks noChangeShapeType="1"/>
          </p:cNvSpPr>
          <p:nvPr/>
        </p:nvSpPr>
        <p:spPr bwMode="auto">
          <a:xfrm flipH="1" flipV="1">
            <a:off x="14732000" y="9329738"/>
            <a:ext cx="4114800" cy="7937"/>
          </a:xfrm>
          <a:prstGeom prst="line">
            <a:avLst/>
          </a:prstGeom>
          <a:noFill/>
          <a:ln w="38100" cap="flat" cmpd="sng">
            <a:solidFill>
              <a:srgbClr val="793665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2714" name="AutoShape 10"/>
          <p:cNvSpPr>
            <a:spLocks/>
          </p:cNvSpPr>
          <p:nvPr/>
        </p:nvSpPr>
        <p:spPr bwMode="auto">
          <a:xfrm>
            <a:off x="6939570" y="9933074"/>
            <a:ext cx="561247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Scott Robinson</a:t>
            </a:r>
            <a:endParaRPr lang="en-US" dirty="0"/>
          </a:p>
        </p:txBody>
      </p:sp>
      <p:sp>
        <p:nvSpPr>
          <p:cNvPr id="72724" name="AutoShape 20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Our team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1030760" y="4090783"/>
            <a:ext cx="4564756" cy="7380287"/>
            <a:chOff x="1606824" y="4037013"/>
            <a:chExt cx="4564756" cy="7380287"/>
          </a:xfrm>
        </p:grpSpPr>
        <p:sp>
          <p:nvSpPr>
            <p:cNvPr id="72710" name="AutoShape 6"/>
            <p:cNvSpPr>
              <a:spLocks/>
            </p:cNvSpPr>
            <p:nvPr/>
          </p:nvSpPr>
          <p:spPr bwMode="auto">
            <a:xfrm>
              <a:off x="1777380" y="4546600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2" name="AutoShape 8"/>
            <p:cNvSpPr>
              <a:spLocks/>
            </p:cNvSpPr>
            <p:nvPr/>
          </p:nvSpPr>
          <p:spPr bwMode="auto">
            <a:xfrm>
              <a:off x="1955180" y="9988550"/>
              <a:ext cx="3822700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Helen Daniels</a:t>
              </a:r>
              <a:endParaRPr lang="en-US" dirty="0"/>
            </a:p>
          </p:txBody>
        </p:sp>
        <p:pic>
          <p:nvPicPr>
            <p:cNvPr id="72707" name="Picture 3" descr="person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6824" y="4584700"/>
              <a:ext cx="4319587" cy="431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13" name="AutoShape 9"/>
            <p:cNvSpPr>
              <a:spLocks/>
            </p:cNvSpPr>
            <p:nvPr/>
          </p:nvSpPr>
          <p:spPr bwMode="auto">
            <a:xfrm>
              <a:off x="2069480" y="10756900"/>
              <a:ext cx="35814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360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Graphic Designer</a:t>
              </a:r>
              <a:endParaRPr lang="en-US"/>
            </a:p>
          </p:txBody>
        </p:sp>
        <p:sp>
          <p:nvSpPr>
            <p:cNvPr id="72718" name="AutoShape 14"/>
            <p:cNvSpPr>
              <a:spLocks/>
            </p:cNvSpPr>
            <p:nvPr/>
          </p:nvSpPr>
          <p:spPr bwMode="auto">
            <a:xfrm>
              <a:off x="4264993" y="4037013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9" name="AutoShape 15"/>
            <p:cNvSpPr>
              <a:spLocks/>
            </p:cNvSpPr>
            <p:nvPr/>
          </p:nvSpPr>
          <p:spPr bwMode="auto">
            <a:xfrm>
              <a:off x="4925393" y="4483100"/>
              <a:ext cx="1011237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0" name="AutoShape 16"/>
            <p:cNvSpPr>
              <a:spLocks/>
            </p:cNvSpPr>
            <p:nvPr/>
          </p:nvSpPr>
          <p:spPr bwMode="auto">
            <a:xfrm>
              <a:off x="4518993" y="4291013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5" name="AutoShape 21"/>
            <p:cNvSpPr>
              <a:spLocks/>
            </p:cNvSpPr>
            <p:nvPr/>
          </p:nvSpPr>
          <p:spPr bwMode="auto">
            <a:xfrm>
              <a:off x="4736480" y="4457700"/>
              <a:ext cx="766763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5147"/>
                  </a:moveTo>
                  <a:lnTo>
                    <a:pt x="19299" y="7459"/>
                  </a:lnTo>
                  <a:lnTo>
                    <a:pt x="14178" y="2312"/>
                  </a:lnTo>
                  <a:lnTo>
                    <a:pt x="16478" y="0"/>
                  </a:lnTo>
                  <a:cubicBezTo>
                    <a:pt x="16478" y="0"/>
                    <a:pt x="21600" y="5147"/>
                    <a:pt x="21600" y="5147"/>
                  </a:cubicBezTo>
                  <a:close/>
                  <a:moveTo>
                    <a:pt x="5089" y="19082"/>
                  </a:moveTo>
                  <a:lnTo>
                    <a:pt x="4444" y="18434"/>
                  </a:lnTo>
                  <a:lnTo>
                    <a:pt x="14866" y="7959"/>
                  </a:lnTo>
                  <a:lnTo>
                    <a:pt x="15511" y="8607"/>
                  </a:lnTo>
                  <a:cubicBezTo>
                    <a:pt x="15511" y="8607"/>
                    <a:pt x="5089" y="19082"/>
                    <a:pt x="5089" y="19082"/>
                  </a:cubicBezTo>
                  <a:close/>
                  <a:moveTo>
                    <a:pt x="2616" y="16581"/>
                  </a:moveTo>
                  <a:lnTo>
                    <a:pt x="13038" y="6106"/>
                  </a:lnTo>
                  <a:lnTo>
                    <a:pt x="13683" y="6754"/>
                  </a:lnTo>
                  <a:lnTo>
                    <a:pt x="3260" y="17229"/>
                  </a:lnTo>
                  <a:cubicBezTo>
                    <a:pt x="3260" y="17229"/>
                    <a:pt x="2616" y="16581"/>
                    <a:pt x="2616" y="16581"/>
                  </a:cubicBezTo>
                  <a:close/>
                  <a:moveTo>
                    <a:pt x="13030" y="3466"/>
                  </a:moveTo>
                  <a:lnTo>
                    <a:pt x="1293" y="15262"/>
                  </a:lnTo>
                  <a:lnTo>
                    <a:pt x="0" y="21599"/>
                  </a:lnTo>
                  <a:lnTo>
                    <a:pt x="6415" y="20409"/>
                  </a:lnTo>
                  <a:lnTo>
                    <a:pt x="18151" y="8613"/>
                  </a:lnTo>
                  <a:cubicBezTo>
                    <a:pt x="18151" y="8613"/>
                    <a:pt x="13030" y="3466"/>
                    <a:pt x="13030" y="34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94800" y="4090783"/>
            <a:ext cx="4737377" cy="7380287"/>
            <a:chOff x="7286491" y="3975187"/>
            <a:chExt cx="4737377" cy="7380287"/>
          </a:xfrm>
        </p:grpSpPr>
        <p:sp>
          <p:nvSpPr>
            <p:cNvPr id="72708" name="AutoShape 4"/>
            <p:cNvSpPr>
              <a:spLocks/>
            </p:cNvSpPr>
            <p:nvPr/>
          </p:nvSpPr>
          <p:spPr bwMode="auto">
            <a:xfrm>
              <a:off x="7567755" y="4459374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5" name="AutoShape 11"/>
            <p:cNvSpPr>
              <a:spLocks/>
            </p:cNvSpPr>
            <p:nvPr/>
          </p:nvSpPr>
          <p:spPr bwMode="auto">
            <a:xfrm>
              <a:off x="7459805" y="10695074"/>
              <a:ext cx="455930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Sales &amp; Marketing</a:t>
              </a:r>
              <a:endParaRPr lang="en-US" dirty="0"/>
            </a:p>
          </p:txBody>
        </p:sp>
        <p:pic>
          <p:nvPicPr>
            <p:cNvPr id="32" name="Picture 21" descr="11220931254_69f7be6181_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6491" y="4478057"/>
              <a:ext cx="4426771" cy="4423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7" name="AutoShape 23"/>
            <p:cNvSpPr>
              <a:spLocks/>
            </p:cNvSpPr>
            <p:nvPr/>
          </p:nvSpPr>
          <p:spPr bwMode="auto">
            <a:xfrm>
              <a:off x="10347468" y="3975187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8" name="AutoShape 24"/>
            <p:cNvSpPr>
              <a:spLocks/>
            </p:cNvSpPr>
            <p:nvPr/>
          </p:nvSpPr>
          <p:spPr bwMode="auto">
            <a:xfrm>
              <a:off x="11009455" y="4421274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9" name="AutoShape 25"/>
            <p:cNvSpPr>
              <a:spLocks/>
            </p:cNvSpPr>
            <p:nvPr/>
          </p:nvSpPr>
          <p:spPr bwMode="auto">
            <a:xfrm>
              <a:off x="10601468" y="4193704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6" name="AutoShape 22"/>
            <p:cNvSpPr>
              <a:spLocks/>
            </p:cNvSpPr>
            <p:nvPr/>
          </p:nvSpPr>
          <p:spPr bwMode="auto">
            <a:xfrm>
              <a:off x="10770097" y="4322767"/>
              <a:ext cx="836613" cy="7175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599" y="18851"/>
                  </a:moveTo>
                  <a:lnTo>
                    <a:pt x="0" y="18851"/>
                  </a:lnTo>
                  <a:lnTo>
                    <a:pt x="0" y="21599"/>
                  </a:lnTo>
                  <a:lnTo>
                    <a:pt x="21599" y="21599"/>
                  </a:lnTo>
                  <a:cubicBezTo>
                    <a:pt x="21599" y="21599"/>
                    <a:pt x="21599" y="18851"/>
                    <a:pt x="21599" y="18851"/>
                  </a:cubicBezTo>
                  <a:close/>
                  <a:moveTo>
                    <a:pt x="19950" y="17182"/>
                  </a:moveTo>
                  <a:lnTo>
                    <a:pt x="16427" y="17182"/>
                  </a:lnTo>
                  <a:lnTo>
                    <a:pt x="16427" y="12871"/>
                  </a:lnTo>
                  <a:lnTo>
                    <a:pt x="19950" y="12871"/>
                  </a:lnTo>
                  <a:cubicBezTo>
                    <a:pt x="19950" y="12871"/>
                    <a:pt x="19950" y="17182"/>
                    <a:pt x="19950" y="17182"/>
                  </a:cubicBezTo>
                  <a:close/>
                  <a:moveTo>
                    <a:pt x="15021" y="17182"/>
                  </a:moveTo>
                  <a:lnTo>
                    <a:pt x="11498" y="17182"/>
                  </a:lnTo>
                  <a:lnTo>
                    <a:pt x="11498" y="5221"/>
                  </a:lnTo>
                  <a:lnTo>
                    <a:pt x="15021" y="5221"/>
                  </a:lnTo>
                  <a:cubicBezTo>
                    <a:pt x="15021" y="5221"/>
                    <a:pt x="15021" y="17182"/>
                    <a:pt x="15021" y="17182"/>
                  </a:cubicBezTo>
                  <a:close/>
                  <a:moveTo>
                    <a:pt x="10093" y="17182"/>
                  </a:moveTo>
                  <a:lnTo>
                    <a:pt x="6571" y="17182"/>
                  </a:lnTo>
                  <a:lnTo>
                    <a:pt x="6571" y="0"/>
                  </a:lnTo>
                  <a:lnTo>
                    <a:pt x="10093" y="0"/>
                  </a:lnTo>
                  <a:cubicBezTo>
                    <a:pt x="10093" y="0"/>
                    <a:pt x="10093" y="17182"/>
                    <a:pt x="10093" y="17182"/>
                  </a:cubicBezTo>
                  <a:close/>
                  <a:moveTo>
                    <a:pt x="5165" y="17182"/>
                  </a:moveTo>
                  <a:lnTo>
                    <a:pt x="1643" y="17182"/>
                  </a:lnTo>
                  <a:lnTo>
                    <a:pt x="1643" y="8692"/>
                  </a:lnTo>
                  <a:lnTo>
                    <a:pt x="5165" y="8692"/>
                  </a:lnTo>
                  <a:cubicBezTo>
                    <a:pt x="5165" y="8692"/>
                    <a:pt x="5165" y="17182"/>
                    <a:pt x="5165" y="17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870798" y="4090783"/>
            <a:ext cx="4940053" cy="7380287"/>
            <a:chOff x="19446862" y="4032935"/>
            <a:chExt cx="4940053" cy="7380287"/>
          </a:xfrm>
        </p:grpSpPr>
        <p:sp>
          <p:nvSpPr>
            <p:cNvPr id="33" name="AutoShape 2"/>
            <p:cNvSpPr>
              <a:spLocks/>
            </p:cNvSpPr>
            <p:nvPr/>
          </p:nvSpPr>
          <p:spPr bwMode="auto">
            <a:xfrm>
              <a:off x="19714902" y="4529822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4" name="AutoShape 12"/>
            <p:cNvSpPr>
              <a:spLocks/>
            </p:cNvSpPr>
            <p:nvPr/>
          </p:nvSpPr>
          <p:spPr bwMode="auto">
            <a:xfrm>
              <a:off x="19539906" y="9990822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Scott Robinson</a:t>
              </a:r>
              <a:endParaRPr lang="en-US" dirty="0"/>
            </a:p>
          </p:txBody>
        </p:sp>
        <p:pic>
          <p:nvPicPr>
            <p:cNvPr id="31" name="Picture 2" descr="5141040131_ed264f7f3f_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01764" y="4569996"/>
              <a:ext cx="4372183" cy="4368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5" name="AutoShape 13"/>
            <p:cNvSpPr>
              <a:spLocks/>
            </p:cNvSpPr>
            <p:nvPr/>
          </p:nvSpPr>
          <p:spPr bwMode="auto">
            <a:xfrm>
              <a:off x="19446862" y="10752822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Technical Lead</a:t>
              </a:r>
              <a:endParaRPr lang="en-US" dirty="0"/>
            </a:p>
          </p:txBody>
        </p:sp>
        <p:sp>
          <p:nvSpPr>
            <p:cNvPr id="37" name="AutoShape 17"/>
            <p:cNvSpPr>
              <a:spLocks/>
            </p:cNvSpPr>
            <p:nvPr/>
          </p:nvSpPr>
          <p:spPr bwMode="auto">
            <a:xfrm>
              <a:off x="22710515" y="4032935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38" name="AutoShape 18"/>
            <p:cNvSpPr>
              <a:spLocks/>
            </p:cNvSpPr>
            <p:nvPr/>
          </p:nvSpPr>
          <p:spPr bwMode="auto">
            <a:xfrm>
              <a:off x="23372502" y="4479022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39" name="AutoShape 19"/>
            <p:cNvSpPr>
              <a:spLocks/>
            </p:cNvSpPr>
            <p:nvPr/>
          </p:nvSpPr>
          <p:spPr bwMode="auto">
            <a:xfrm>
              <a:off x="22964515" y="4286935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2" name="AutoShape 24"/>
            <p:cNvSpPr>
              <a:spLocks/>
            </p:cNvSpPr>
            <p:nvPr/>
          </p:nvSpPr>
          <p:spPr bwMode="auto">
            <a:xfrm>
              <a:off x="23112322" y="4450685"/>
              <a:ext cx="888990" cy="82313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1225" y="19827"/>
                  </a:moveTo>
                  <a:cubicBezTo>
                    <a:pt x="10644" y="19827"/>
                    <a:pt x="10172" y="19315"/>
                    <a:pt x="10172" y="18682"/>
                  </a:cubicBezTo>
                  <a:cubicBezTo>
                    <a:pt x="10172" y="18050"/>
                    <a:pt x="10644" y="17537"/>
                    <a:pt x="11225" y="17537"/>
                  </a:cubicBezTo>
                  <a:cubicBezTo>
                    <a:pt x="11806" y="17537"/>
                    <a:pt x="12278" y="18050"/>
                    <a:pt x="12278" y="18682"/>
                  </a:cubicBezTo>
                  <a:cubicBezTo>
                    <a:pt x="12278" y="19315"/>
                    <a:pt x="11806" y="19827"/>
                    <a:pt x="11225" y="19827"/>
                  </a:cubicBezTo>
                  <a:close/>
                  <a:moveTo>
                    <a:pt x="13907" y="18999"/>
                  </a:moveTo>
                  <a:lnTo>
                    <a:pt x="13907" y="18365"/>
                  </a:lnTo>
                  <a:lnTo>
                    <a:pt x="13501" y="18254"/>
                  </a:lnTo>
                  <a:cubicBezTo>
                    <a:pt x="13416" y="18231"/>
                    <a:pt x="13350" y="18160"/>
                    <a:pt x="13328" y="18069"/>
                  </a:cubicBezTo>
                  <a:cubicBezTo>
                    <a:pt x="13328" y="18068"/>
                    <a:pt x="13328" y="18068"/>
                    <a:pt x="13328" y="18067"/>
                  </a:cubicBezTo>
                  <a:cubicBezTo>
                    <a:pt x="13306" y="17978"/>
                    <a:pt x="13330" y="17881"/>
                    <a:pt x="13391" y="17817"/>
                  </a:cubicBezTo>
                  <a:lnTo>
                    <a:pt x="13694" y="17498"/>
                  </a:lnTo>
                  <a:lnTo>
                    <a:pt x="13402" y="16949"/>
                  </a:lnTo>
                  <a:lnTo>
                    <a:pt x="13001" y="17073"/>
                  </a:lnTo>
                  <a:cubicBezTo>
                    <a:pt x="12916" y="17100"/>
                    <a:pt x="12825" y="17074"/>
                    <a:pt x="12762" y="17006"/>
                  </a:cubicBezTo>
                  <a:cubicBezTo>
                    <a:pt x="12762" y="17006"/>
                    <a:pt x="12762" y="17006"/>
                    <a:pt x="12762" y="17006"/>
                  </a:cubicBezTo>
                  <a:cubicBezTo>
                    <a:pt x="12702" y="16941"/>
                    <a:pt x="12679" y="16846"/>
                    <a:pt x="12703" y="16758"/>
                  </a:cubicBezTo>
                  <a:lnTo>
                    <a:pt x="12819" y="16314"/>
                  </a:lnTo>
                  <a:lnTo>
                    <a:pt x="12313" y="15997"/>
                  </a:lnTo>
                  <a:lnTo>
                    <a:pt x="12022" y="16324"/>
                  </a:lnTo>
                  <a:cubicBezTo>
                    <a:pt x="11961" y="16392"/>
                    <a:pt x="11872" y="16419"/>
                    <a:pt x="11788" y="16395"/>
                  </a:cubicBezTo>
                  <a:cubicBezTo>
                    <a:pt x="11788" y="16395"/>
                    <a:pt x="11788" y="16395"/>
                    <a:pt x="11787" y="16394"/>
                  </a:cubicBezTo>
                  <a:cubicBezTo>
                    <a:pt x="11705" y="16371"/>
                    <a:pt x="11640" y="16300"/>
                    <a:pt x="11619" y="16209"/>
                  </a:cubicBezTo>
                  <a:lnTo>
                    <a:pt x="11517" y="15765"/>
                  </a:lnTo>
                  <a:lnTo>
                    <a:pt x="10933" y="15765"/>
                  </a:lnTo>
                  <a:lnTo>
                    <a:pt x="10832" y="16207"/>
                  </a:lnTo>
                  <a:cubicBezTo>
                    <a:pt x="10811" y="16298"/>
                    <a:pt x="10745" y="16371"/>
                    <a:pt x="10661" y="16395"/>
                  </a:cubicBezTo>
                  <a:lnTo>
                    <a:pt x="10660" y="16395"/>
                  </a:lnTo>
                  <a:cubicBezTo>
                    <a:pt x="10577" y="16420"/>
                    <a:pt x="10489" y="16393"/>
                    <a:pt x="10429" y="16326"/>
                  </a:cubicBezTo>
                  <a:lnTo>
                    <a:pt x="10137" y="15997"/>
                  </a:lnTo>
                  <a:lnTo>
                    <a:pt x="9631" y="16314"/>
                  </a:lnTo>
                  <a:lnTo>
                    <a:pt x="9746" y="16751"/>
                  </a:lnTo>
                  <a:cubicBezTo>
                    <a:pt x="9770" y="16843"/>
                    <a:pt x="9746" y="16943"/>
                    <a:pt x="9684" y="17011"/>
                  </a:cubicBezTo>
                  <a:cubicBezTo>
                    <a:pt x="9624" y="17076"/>
                    <a:pt x="9537" y="17101"/>
                    <a:pt x="9456" y="17075"/>
                  </a:cubicBezTo>
                  <a:lnTo>
                    <a:pt x="9048" y="16949"/>
                  </a:lnTo>
                  <a:lnTo>
                    <a:pt x="8756" y="17498"/>
                  </a:lnTo>
                  <a:lnTo>
                    <a:pt x="9058" y="17815"/>
                  </a:lnTo>
                  <a:cubicBezTo>
                    <a:pt x="9120" y="17881"/>
                    <a:pt x="9144" y="17978"/>
                    <a:pt x="9122" y="18069"/>
                  </a:cubicBezTo>
                  <a:cubicBezTo>
                    <a:pt x="9122" y="18070"/>
                    <a:pt x="9122" y="18070"/>
                    <a:pt x="9122" y="18071"/>
                  </a:cubicBezTo>
                  <a:cubicBezTo>
                    <a:pt x="9100" y="18161"/>
                    <a:pt x="9035" y="18231"/>
                    <a:pt x="8951" y="18253"/>
                  </a:cubicBezTo>
                  <a:lnTo>
                    <a:pt x="8543" y="18365"/>
                  </a:lnTo>
                  <a:lnTo>
                    <a:pt x="8543" y="18999"/>
                  </a:lnTo>
                  <a:lnTo>
                    <a:pt x="8949" y="19110"/>
                  </a:lnTo>
                  <a:cubicBezTo>
                    <a:pt x="9034" y="19133"/>
                    <a:pt x="9100" y="19204"/>
                    <a:pt x="9122" y="19295"/>
                  </a:cubicBezTo>
                  <a:cubicBezTo>
                    <a:pt x="9122" y="19296"/>
                    <a:pt x="9123" y="19296"/>
                    <a:pt x="9123" y="19297"/>
                  </a:cubicBezTo>
                  <a:cubicBezTo>
                    <a:pt x="9145" y="19387"/>
                    <a:pt x="9120" y="19483"/>
                    <a:pt x="9059" y="19547"/>
                  </a:cubicBezTo>
                  <a:lnTo>
                    <a:pt x="8756" y="19866"/>
                  </a:lnTo>
                  <a:lnTo>
                    <a:pt x="9048" y="20416"/>
                  </a:lnTo>
                  <a:lnTo>
                    <a:pt x="9449" y="20291"/>
                  </a:lnTo>
                  <a:cubicBezTo>
                    <a:pt x="9534" y="20265"/>
                    <a:pt x="9626" y="20290"/>
                    <a:pt x="9688" y="20358"/>
                  </a:cubicBezTo>
                  <a:cubicBezTo>
                    <a:pt x="9688" y="20358"/>
                    <a:pt x="9688" y="20358"/>
                    <a:pt x="9688" y="20358"/>
                  </a:cubicBezTo>
                  <a:cubicBezTo>
                    <a:pt x="9748" y="20423"/>
                    <a:pt x="9771" y="20518"/>
                    <a:pt x="9747" y="20607"/>
                  </a:cubicBezTo>
                  <a:lnTo>
                    <a:pt x="9631" y="21050"/>
                  </a:lnTo>
                  <a:lnTo>
                    <a:pt x="10137" y="21367"/>
                  </a:lnTo>
                  <a:lnTo>
                    <a:pt x="10428" y="21040"/>
                  </a:lnTo>
                  <a:cubicBezTo>
                    <a:pt x="10489" y="20972"/>
                    <a:pt x="10578" y="20945"/>
                    <a:pt x="10662" y="20969"/>
                  </a:cubicBezTo>
                  <a:cubicBezTo>
                    <a:pt x="10662" y="20969"/>
                    <a:pt x="10663" y="20969"/>
                    <a:pt x="10663" y="20970"/>
                  </a:cubicBezTo>
                  <a:cubicBezTo>
                    <a:pt x="10746" y="20993"/>
                    <a:pt x="10810" y="21065"/>
                    <a:pt x="10831" y="21155"/>
                  </a:cubicBezTo>
                  <a:lnTo>
                    <a:pt x="10933" y="21600"/>
                  </a:lnTo>
                  <a:lnTo>
                    <a:pt x="11517" y="21600"/>
                  </a:lnTo>
                  <a:lnTo>
                    <a:pt x="11619" y="21157"/>
                  </a:lnTo>
                  <a:cubicBezTo>
                    <a:pt x="11640" y="21066"/>
                    <a:pt x="11705" y="20993"/>
                    <a:pt x="11789" y="20969"/>
                  </a:cubicBezTo>
                  <a:lnTo>
                    <a:pt x="11790" y="20969"/>
                  </a:lnTo>
                  <a:cubicBezTo>
                    <a:pt x="11873" y="20945"/>
                    <a:pt x="11961" y="20971"/>
                    <a:pt x="12021" y="21038"/>
                  </a:cubicBezTo>
                  <a:lnTo>
                    <a:pt x="12313" y="21367"/>
                  </a:lnTo>
                  <a:lnTo>
                    <a:pt x="12819" y="21050"/>
                  </a:lnTo>
                  <a:lnTo>
                    <a:pt x="12705" y="20613"/>
                  </a:lnTo>
                  <a:cubicBezTo>
                    <a:pt x="12680" y="20521"/>
                    <a:pt x="12704" y="20422"/>
                    <a:pt x="12766" y="20354"/>
                  </a:cubicBezTo>
                  <a:cubicBezTo>
                    <a:pt x="12766" y="20354"/>
                    <a:pt x="12766" y="20354"/>
                    <a:pt x="12766" y="20354"/>
                  </a:cubicBezTo>
                  <a:cubicBezTo>
                    <a:pt x="12826" y="20288"/>
                    <a:pt x="12913" y="20264"/>
                    <a:pt x="12995" y="20289"/>
                  </a:cubicBezTo>
                  <a:lnTo>
                    <a:pt x="13402" y="20416"/>
                  </a:lnTo>
                  <a:lnTo>
                    <a:pt x="13694" y="19866"/>
                  </a:lnTo>
                  <a:lnTo>
                    <a:pt x="13392" y="19549"/>
                  </a:lnTo>
                  <a:cubicBezTo>
                    <a:pt x="13331" y="19483"/>
                    <a:pt x="13306" y="19386"/>
                    <a:pt x="13328" y="19295"/>
                  </a:cubicBezTo>
                  <a:cubicBezTo>
                    <a:pt x="13328" y="19294"/>
                    <a:pt x="13328" y="19294"/>
                    <a:pt x="13328" y="19293"/>
                  </a:cubicBezTo>
                  <a:cubicBezTo>
                    <a:pt x="13350" y="19203"/>
                    <a:pt x="13416" y="19133"/>
                    <a:pt x="13499" y="19111"/>
                  </a:cubicBezTo>
                  <a:cubicBezTo>
                    <a:pt x="13499" y="19111"/>
                    <a:pt x="13907" y="18999"/>
                    <a:pt x="13907" y="18999"/>
                  </a:cubicBezTo>
                  <a:close/>
                  <a:moveTo>
                    <a:pt x="17644" y="16587"/>
                  </a:moveTo>
                  <a:cubicBezTo>
                    <a:pt x="16843" y="16587"/>
                    <a:pt x="16194" y="15880"/>
                    <a:pt x="16194" y="15009"/>
                  </a:cubicBezTo>
                  <a:cubicBezTo>
                    <a:pt x="16194" y="14138"/>
                    <a:pt x="16843" y="13432"/>
                    <a:pt x="17644" y="13432"/>
                  </a:cubicBezTo>
                  <a:cubicBezTo>
                    <a:pt x="18445" y="13432"/>
                    <a:pt x="19095" y="14138"/>
                    <a:pt x="19095" y="15009"/>
                  </a:cubicBezTo>
                  <a:cubicBezTo>
                    <a:pt x="19095" y="15880"/>
                    <a:pt x="18445" y="16587"/>
                    <a:pt x="17644" y="16587"/>
                  </a:cubicBezTo>
                  <a:close/>
                  <a:moveTo>
                    <a:pt x="21599" y="15589"/>
                  </a:moveTo>
                  <a:lnTo>
                    <a:pt x="21599" y="14430"/>
                  </a:lnTo>
                  <a:lnTo>
                    <a:pt x="21024" y="14208"/>
                  </a:lnTo>
                  <a:cubicBezTo>
                    <a:pt x="20804" y="14123"/>
                    <a:pt x="20627" y="13940"/>
                    <a:pt x="20539" y="13706"/>
                  </a:cubicBezTo>
                  <a:lnTo>
                    <a:pt x="20538" y="13706"/>
                  </a:lnTo>
                  <a:cubicBezTo>
                    <a:pt x="20449" y="13471"/>
                    <a:pt x="20455" y="13206"/>
                    <a:pt x="20555" y="12977"/>
                  </a:cubicBezTo>
                  <a:lnTo>
                    <a:pt x="20818" y="12377"/>
                  </a:lnTo>
                  <a:lnTo>
                    <a:pt x="20064" y="11558"/>
                  </a:lnTo>
                  <a:lnTo>
                    <a:pt x="19513" y="11843"/>
                  </a:lnTo>
                  <a:cubicBezTo>
                    <a:pt x="19302" y="11952"/>
                    <a:pt x="19058" y="11959"/>
                    <a:pt x="18842" y="11862"/>
                  </a:cubicBezTo>
                  <a:cubicBezTo>
                    <a:pt x="18627" y="11764"/>
                    <a:pt x="18459" y="11573"/>
                    <a:pt x="18382" y="11334"/>
                  </a:cubicBezTo>
                  <a:lnTo>
                    <a:pt x="18177" y="10708"/>
                  </a:lnTo>
                  <a:lnTo>
                    <a:pt x="17111" y="10708"/>
                  </a:lnTo>
                  <a:lnTo>
                    <a:pt x="16907" y="11334"/>
                  </a:lnTo>
                  <a:cubicBezTo>
                    <a:pt x="16829" y="11572"/>
                    <a:pt x="16661" y="11765"/>
                    <a:pt x="16446" y="11862"/>
                  </a:cubicBezTo>
                  <a:cubicBezTo>
                    <a:pt x="16230" y="11959"/>
                    <a:pt x="15986" y="11952"/>
                    <a:pt x="15776" y="11843"/>
                  </a:cubicBezTo>
                  <a:lnTo>
                    <a:pt x="15224" y="11558"/>
                  </a:lnTo>
                  <a:lnTo>
                    <a:pt x="14471" y="12377"/>
                  </a:lnTo>
                  <a:lnTo>
                    <a:pt x="14733" y="12977"/>
                  </a:lnTo>
                  <a:cubicBezTo>
                    <a:pt x="14833" y="13206"/>
                    <a:pt x="14839" y="13472"/>
                    <a:pt x="14750" y="13706"/>
                  </a:cubicBezTo>
                  <a:cubicBezTo>
                    <a:pt x="14750" y="13706"/>
                    <a:pt x="14750" y="13706"/>
                    <a:pt x="14750" y="13706"/>
                  </a:cubicBezTo>
                  <a:cubicBezTo>
                    <a:pt x="14661" y="13940"/>
                    <a:pt x="14485" y="14123"/>
                    <a:pt x="14265" y="14208"/>
                  </a:cubicBezTo>
                  <a:lnTo>
                    <a:pt x="13689" y="14430"/>
                  </a:lnTo>
                  <a:lnTo>
                    <a:pt x="13689" y="15589"/>
                  </a:lnTo>
                  <a:lnTo>
                    <a:pt x="14265" y="15811"/>
                  </a:lnTo>
                  <a:cubicBezTo>
                    <a:pt x="14484" y="15896"/>
                    <a:pt x="14661" y="16078"/>
                    <a:pt x="14750" y="16312"/>
                  </a:cubicBezTo>
                  <a:cubicBezTo>
                    <a:pt x="14750" y="16312"/>
                    <a:pt x="14750" y="16312"/>
                    <a:pt x="14750" y="16313"/>
                  </a:cubicBezTo>
                  <a:cubicBezTo>
                    <a:pt x="14839" y="16547"/>
                    <a:pt x="14833" y="16812"/>
                    <a:pt x="14733" y="17041"/>
                  </a:cubicBezTo>
                  <a:lnTo>
                    <a:pt x="14471" y="17641"/>
                  </a:lnTo>
                  <a:lnTo>
                    <a:pt x="15224" y="18460"/>
                  </a:lnTo>
                  <a:lnTo>
                    <a:pt x="15776" y="18175"/>
                  </a:lnTo>
                  <a:cubicBezTo>
                    <a:pt x="15986" y="18067"/>
                    <a:pt x="16230" y="18060"/>
                    <a:pt x="16446" y="18157"/>
                  </a:cubicBezTo>
                  <a:cubicBezTo>
                    <a:pt x="16661" y="18254"/>
                    <a:pt x="16829" y="18446"/>
                    <a:pt x="16907" y="18684"/>
                  </a:cubicBezTo>
                  <a:lnTo>
                    <a:pt x="17111" y="19311"/>
                  </a:lnTo>
                  <a:lnTo>
                    <a:pt x="18177" y="19311"/>
                  </a:lnTo>
                  <a:lnTo>
                    <a:pt x="18380" y="18689"/>
                  </a:lnTo>
                  <a:cubicBezTo>
                    <a:pt x="18459" y="18448"/>
                    <a:pt x="18628" y="18254"/>
                    <a:pt x="18845" y="18156"/>
                  </a:cubicBezTo>
                  <a:lnTo>
                    <a:pt x="18845" y="18155"/>
                  </a:lnTo>
                  <a:cubicBezTo>
                    <a:pt x="19059" y="18059"/>
                    <a:pt x="19300" y="18066"/>
                    <a:pt x="19509" y="18173"/>
                  </a:cubicBezTo>
                  <a:lnTo>
                    <a:pt x="20064" y="18460"/>
                  </a:lnTo>
                  <a:lnTo>
                    <a:pt x="20818" y="17641"/>
                  </a:lnTo>
                  <a:lnTo>
                    <a:pt x="20555" y="17041"/>
                  </a:lnTo>
                  <a:cubicBezTo>
                    <a:pt x="20455" y="16812"/>
                    <a:pt x="20449" y="16547"/>
                    <a:pt x="20538" y="16313"/>
                  </a:cubicBezTo>
                  <a:cubicBezTo>
                    <a:pt x="20628" y="16078"/>
                    <a:pt x="20804" y="15896"/>
                    <a:pt x="21024" y="15811"/>
                  </a:cubicBezTo>
                  <a:cubicBezTo>
                    <a:pt x="21024" y="15811"/>
                    <a:pt x="21599" y="15589"/>
                    <a:pt x="21599" y="15589"/>
                  </a:cubicBezTo>
                  <a:close/>
                  <a:moveTo>
                    <a:pt x="7439" y="11058"/>
                  </a:moveTo>
                  <a:cubicBezTo>
                    <a:pt x="5932" y="11058"/>
                    <a:pt x="4710" y="9730"/>
                    <a:pt x="4710" y="8091"/>
                  </a:cubicBezTo>
                  <a:cubicBezTo>
                    <a:pt x="4710" y="6452"/>
                    <a:pt x="5932" y="5124"/>
                    <a:pt x="7439" y="5124"/>
                  </a:cubicBezTo>
                  <a:cubicBezTo>
                    <a:pt x="8946" y="5124"/>
                    <a:pt x="10167" y="6452"/>
                    <a:pt x="10167" y="8091"/>
                  </a:cubicBezTo>
                  <a:cubicBezTo>
                    <a:pt x="10167" y="9730"/>
                    <a:pt x="8946" y="11058"/>
                    <a:pt x="7439" y="11058"/>
                  </a:cubicBezTo>
                  <a:close/>
                  <a:moveTo>
                    <a:pt x="14879" y="9181"/>
                  </a:moveTo>
                  <a:lnTo>
                    <a:pt x="14879" y="7001"/>
                  </a:lnTo>
                  <a:lnTo>
                    <a:pt x="13796" y="6583"/>
                  </a:lnTo>
                  <a:cubicBezTo>
                    <a:pt x="13383" y="6423"/>
                    <a:pt x="13051" y="6080"/>
                    <a:pt x="12883" y="5640"/>
                  </a:cubicBezTo>
                  <a:cubicBezTo>
                    <a:pt x="12883" y="5640"/>
                    <a:pt x="12883" y="5639"/>
                    <a:pt x="12883" y="5639"/>
                  </a:cubicBezTo>
                  <a:cubicBezTo>
                    <a:pt x="12714" y="5198"/>
                    <a:pt x="12727" y="4700"/>
                    <a:pt x="12915" y="4268"/>
                  </a:cubicBezTo>
                  <a:lnTo>
                    <a:pt x="13408" y="3140"/>
                  </a:lnTo>
                  <a:lnTo>
                    <a:pt x="11991" y="1599"/>
                  </a:lnTo>
                  <a:lnTo>
                    <a:pt x="10954" y="2135"/>
                  </a:lnTo>
                  <a:cubicBezTo>
                    <a:pt x="10558" y="2340"/>
                    <a:pt x="10099" y="2353"/>
                    <a:pt x="9693" y="2170"/>
                  </a:cubicBezTo>
                  <a:lnTo>
                    <a:pt x="9692" y="2170"/>
                  </a:lnTo>
                  <a:cubicBezTo>
                    <a:pt x="9288" y="1987"/>
                    <a:pt x="8973" y="1626"/>
                    <a:pt x="8826" y="1177"/>
                  </a:cubicBezTo>
                  <a:lnTo>
                    <a:pt x="8441" y="0"/>
                  </a:lnTo>
                  <a:lnTo>
                    <a:pt x="6437" y="0"/>
                  </a:lnTo>
                  <a:lnTo>
                    <a:pt x="6052" y="1177"/>
                  </a:lnTo>
                  <a:cubicBezTo>
                    <a:pt x="5905" y="1626"/>
                    <a:pt x="5590" y="1987"/>
                    <a:pt x="5185" y="2170"/>
                  </a:cubicBezTo>
                  <a:cubicBezTo>
                    <a:pt x="4779" y="2353"/>
                    <a:pt x="4321" y="2340"/>
                    <a:pt x="3924" y="2135"/>
                  </a:cubicBezTo>
                  <a:lnTo>
                    <a:pt x="2887" y="1599"/>
                  </a:lnTo>
                  <a:lnTo>
                    <a:pt x="1470" y="3140"/>
                  </a:lnTo>
                  <a:lnTo>
                    <a:pt x="1962" y="4268"/>
                  </a:lnTo>
                  <a:cubicBezTo>
                    <a:pt x="2151" y="4699"/>
                    <a:pt x="2163" y="5198"/>
                    <a:pt x="1995" y="5639"/>
                  </a:cubicBezTo>
                  <a:cubicBezTo>
                    <a:pt x="1995" y="5639"/>
                    <a:pt x="1995" y="5640"/>
                    <a:pt x="1994" y="5640"/>
                  </a:cubicBezTo>
                  <a:cubicBezTo>
                    <a:pt x="1827" y="6080"/>
                    <a:pt x="1495" y="6423"/>
                    <a:pt x="1082" y="6583"/>
                  </a:cubicBezTo>
                  <a:lnTo>
                    <a:pt x="0" y="7001"/>
                  </a:lnTo>
                  <a:lnTo>
                    <a:pt x="0" y="9181"/>
                  </a:lnTo>
                  <a:lnTo>
                    <a:pt x="1082" y="9600"/>
                  </a:lnTo>
                  <a:cubicBezTo>
                    <a:pt x="1495" y="9759"/>
                    <a:pt x="1827" y="10102"/>
                    <a:pt x="1995" y="10543"/>
                  </a:cubicBezTo>
                  <a:cubicBezTo>
                    <a:pt x="2163" y="10984"/>
                    <a:pt x="2151" y="11482"/>
                    <a:pt x="1963" y="11914"/>
                  </a:cubicBezTo>
                  <a:lnTo>
                    <a:pt x="1470" y="13042"/>
                  </a:lnTo>
                  <a:lnTo>
                    <a:pt x="2887" y="14583"/>
                  </a:lnTo>
                  <a:lnTo>
                    <a:pt x="3924" y="14047"/>
                  </a:lnTo>
                  <a:cubicBezTo>
                    <a:pt x="4321" y="13842"/>
                    <a:pt x="4779" y="13829"/>
                    <a:pt x="5185" y="14012"/>
                  </a:cubicBezTo>
                  <a:cubicBezTo>
                    <a:pt x="5590" y="14195"/>
                    <a:pt x="5905" y="14556"/>
                    <a:pt x="6052" y="15005"/>
                  </a:cubicBezTo>
                  <a:lnTo>
                    <a:pt x="6437" y="16183"/>
                  </a:lnTo>
                  <a:lnTo>
                    <a:pt x="8441" y="16183"/>
                  </a:lnTo>
                  <a:lnTo>
                    <a:pt x="8824" y="15013"/>
                  </a:lnTo>
                  <a:cubicBezTo>
                    <a:pt x="8972" y="14559"/>
                    <a:pt x="9290" y="14195"/>
                    <a:pt x="9698" y="14010"/>
                  </a:cubicBezTo>
                  <a:cubicBezTo>
                    <a:pt x="9699" y="14010"/>
                    <a:pt x="9699" y="14010"/>
                    <a:pt x="9699" y="14010"/>
                  </a:cubicBezTo>
                  <a:cubicBezTo>
                    <a:pt x="10101" y="13828"/>
                    <a:pt x="10554" y="13840"/>
                    <a:pt x="10947" y="14044"/>
                  </a:cubicBezTo>
                  <a:lnTo>
                    <a:pt x="11991" y="14583"/>
                  </a:lnTo>
                  <a:lnTo>
                    <a:pt x="13408" y="13042"/>
                  </a:lnTo>
                  <a:lnTo>
                    <a:pt x="12915" y="11913"/>
                  </a:lnTo>
                  <a:cubicBezTo>
                    <a:pt x="12727" y="11482"/>
                    <a:pt x="12714" y="10984"/>
                    <a:pt x="12883" y="10544"/>
                  </a:cubicBezTo>
                  <a:cubicBezTo>
                    <a:pt x="12883" y="10543"/>
                    <a:pt x="12883" y="10543"/>
                    <a:pt x="12883" y="10543"/>
                  </a:cubicBezTo>
                  <a:cubicBezTo>
                    <a:pt x="13051" y="10102"/>
                    <a:pt x="13383" y="9759"/>
                    <a:pt x="13797" y="9600"/>
                  </a:cubicBezTo>
                  <a:cubicBezTo>
                    <a:pt x="13797" y="9600"/>
                    <a:pt x="14879" y="9181"/>
                    <a:pt x="14879" y="9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2731461" y="4090783"/>
            <a:ext cx="4940053" cy="7380287"/>
            <a:chOff x="13659938" y="4034749"/>
            <a:chExt cx="4940053" cy="7380287"/>
          </a:xfrm>
        </p:grpSpPr>
        <p:sp>
          <p:nvSpPr>
            <p:cNvPr id="72706" name="AutoShape 2"/>
            <p:cNvSpPr>
              <a:spLocks/>
            </p:cNvSpPr>
            <p:nvPr/>
          </p:nvSpPr>
          <p:spPr bwMode="auto">
            <a:xfrm>
              <a:off x="13927978" y="4531636"/>
              <a:ext cx="4394200" cy="4394200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16" name="AutoShape 12"/>
            <p:cNvSpPr>
              <a:spLocks/>
            </p:cNvSpPr>
            <p:nvPr/>
          </p:nvSpPr>
          <p:spPr bwMode="auto">
            <a:xfrm>
              <a:off x="13752982" y="9992636"/>
              <a:ext cx="4731492" cy="7620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4400" b="1" dirty="0" smtClean="0">
                  <a:solidFill>
                    <a:srgbClr val="4D4D4D"/>
                  </a:solidFill>
                  <a:latin typeface="Aleo" panose="020F0502020204030203" pitchFamily="34" charset="0"/>
                  <a:ea typeface="Aleo Regular" charset="0"/>
                  <a:cs typeface="Aleo Regular" charset="0"/>
                  <a:sym typeface="Aleo Regular" charset="0"/>
                </a:rPr>
                <a:t>Mike Young</a:t>
              </a:r>
              <a:endParaRPr lang="en-US" dirty="0"/>
            </a:p>
          </p:txBody>
        </p:sp>
        <p:sp>
          <p:nvSpPr>
            <p:cNvPr id="72717" name="AutoShape 13"/>
            <p:cNvSpPr>
              <a:spLocks/>
            </p:cNvSpPr>
            <p:nvPr/>
          </p:nvSpPr>
          <p:spPr bwMode="auto">
            <a:xfrm>
              <a:off x="13659938" y="10754636"/>
              <a:ext cx="4904880" cy="660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0800" tIns="50800" rIns="50800" bIns="50800" anchor="ctr"/>
            <a:lstStyle/>
            <a:p>
              <a:r>
                <a:rPr lang="en-US" sz="3600" dirty="0" smtClean="0">
                  <a:solidFill>
                    <a:srgbClr val="4D4D4D"/>
                  </a:solidFill>
                  <a:latin typeface="Lato Light" panose="020F0302020204030203" pitchFamily="34" charset="0"/>
                  <a:ea typeface="Lato Light" panose="020F0302020204030203" pitchFamily="34" charset="0"/>
                  <a:cs typeface="Lato Light" panose="020F0302020204030203" pitchFamily="34" charset="0"/>
                  <a:sym typeface="Lato Light" panose="020F0302020204030203" pitchFamily="34" charset="0"/>
                </a:rPr>
                <a:t>CEO</a:t>
              </a:r>
              <a:endParaRPr lang="en-US" dirty="0"/>
            </a:p>
          </p:txBody>
        </p:sp>
        <p:pic>
          <p:nvPicPr>
            <p:cNvPr id="30" name="Picture 27" descr="9320914837_5d24ce5628_o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05369" y="4553858"/>
              <a:ext cx="4375177" cy="4371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721" name="AutoShape 17"/>
            <p:cNvSpPr>
              <a:spLocks/>
            </p:cNvSpPr>
            <p:nvPr/>
          </p:nvSpPr>
          <p:spPr bwMode="auto">
            <a:xfrm>
              <a:off x="16923591" y="4034749"/>
              <a:ext cx="1676400" cy="16779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7C3B6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72722" name="AutoShape 18"/>
            <p:cNvSpPr>
              <a:spLocks/>
            </p:cNvSpPr>
            <p:nvPr/>
          </p:nvSpPr>
          <p:spPr bwMode="auto">
            <a:xfrm>
              <a:off x="17585578" y="4480836"/>
              <a:ext cx="1009650" cy="1192213"/>
            </a:xfrm>
            <a:custGeom>
              <a:avLst/>
              <a:gdLst>
                <a:gd name="T0" fmla="*/ 10255 w 20511"/>
                <a:gd name="T1" fmla="*/ 10800 h 21600"/>
                <a:gd name="T2" fmla="*/ 10255 w 20511"/>
                <a:gd name="T3" fmla="*/ 10800 h 21600"/>
                <a:gd name="T4" fmla="*/ 10255 w 20511"/>
                <a:gd name="T5" fmla="*/ 10800 h 21600"/>
                <a:gd name="T6" fmla="*/ 10255 w 20511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511" h="21600">
                  <a:moveTo>
                    <a:pt x="0" y="17019"/>
                  </a:moveTo>
                  <a:lnTo>
                    <a:pt x="8317" y="21600"/>
                  </a:lnTo>
                  <a:cubicBezTo>
                    <a:pt x="8317" y="21600"/>
                    <a:pt x="21600" y="18552"/>
                    <a:pt x="20439" y="5212"/>
                  </a:cubicBezTo>
                  <a:lnTo>
                    <a:pt x="12207" y="0"/>
                  </a:lnTo>
                  <a:lnTo>
                    <a:pt x="0" y="17019"/>
                  </a:lnTo>
                  <a:close/>
                </a:path>
              </a:pathLst>
            </a:custGeom>
            <a:solidFill>
              <a:srgbClr val="68345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endParaRPr lang="en-US"/>
            </a:p>
          </p:txBody>
        </p:sp>
        <p:sp>
          <p:nvSpPr>
            <p:cNvPr id="72723" name="AutoShape 19"/>
            <p:cNvSpPr>
              <a:spLocks/>
            </p:cNvSpPr>
            <p:nvPr/>
          </p:nvSpPr>
          <p:spPr bwMode="auto">
            <a:xfrm>
              <a:off x="17177591" y="4288749"/>
              <a:ext cx="1157287" cy="1157287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8"/>
                    <a:pt x="6724" y="20638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rgbClr val="8D447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584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584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3" name="AutoShape 34"/>
            <p:cNvSpPr>
              <a:spLocks/>
            </p:cNvSpPr>
            <p:nvPr/>
          </p:nvSpPr>
          <p:spPr bwMode="auto">
            <a:xfrm>
              <a:off x="17373836" y="4450685"/>
              <a:ext cx="764795" cy="85892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020" y="8155"/>
                  </a:moveTo>
                  <a:lnTo>
                    <a:pt x="0" y="8155"/>
                  </a:lnTo>
                  <a:lnTo>
                    <a:pt x="0" y="9469"/>
                  </a:lnTo>
                  <a:lnTo>
                    <a:pt x="3020" y="9469"/>
                  </a:lnTo>
                  <a:cubicBezTo>
                    <a:pt x="3020" y="9469"/>
                    <a:pt x="3020" y="8155"/>
                    <a:pt x="3020" y="8155"/>
                  </a:cubicBezTo>
                  <a:close/>
                  <a:moveTo>
                    <a:pt x="4133" y="12944"/>
                  </a:moveTo>
                  <a:lnTo>
                    <a:pt x="3526" y="11746"/>
                  </a:lnTo>
                  <a:lnTo>
                    <a:pt x="861" y="12809"/>
                  </a:lnTo>
                  <a:lnTo>
                    <a:pt x="1468" y="14007"/>
                  </a:lnTo>
                  <a:cubicBezTo>
                    <a:pt x="1468" y="14007"/>
                    <a:pt x="4133" y="12944"/>
                    <a:pt x="4133" y="12944"/>
                  </a:cubicBezTo>
                  <a:close/>
                  <a:moveTo>
                    <a:pt x="4380" y="4949"/>
                  </a:moveTo>
                  <a:lnTo>
                    <a:pt x="2011" y="3442"/>
                  </a:lnTo>
                  <a:lnTo>
                    <a:pt x="1148" y="4510"/>
                  </a:lnTo>
                  <a:lnTo>
                    <a:pt x="3517" y="6017"/>
                  </a:lnTo>
                  <a:cubicBezTo>
                    <a:pt x="3517" y="6017"/>
                    <a:pt x="4380" y="4949"/>
                    <a:pt x="4380" y="4949"/>
                  </a:cubicBezTo>
                  <a:close/>
                  <a:moveTo>
                    <a:pt x="7543" y="2790"/>
                  </a:moveTo>
                  <a:lnTo>
                    <a:pt x="6240" y="635"/>
                  </a:lnTo>
                  <a:lnTo>
                    <a:pt x="4935" y="1256"/>
                  </a:lnTo>
                  <a:lnTo>
                    <a:pt x="6238" y="3411"/>
                  </a:lnTo>
                  <a:cubicBezTo>
                    <a:pt x="6238" y="3411"/>
                    <a:pt x="7543" y="2790"/>
                    <a:pt x="7543" y="2790"/>
                  </a:cubicBezTo>
                  <a:close/>
                  <a:moveTo>
                    <a:pt x="21599" y="8155"/>
                  </a:moveTo>
                  <a:lnTo>
                    <a:pt x="18579" y="8155"/>
                  </a:lnTo>
                  <a:lnTo>
                    <a:pt x="18579" y="9469"/>
                  </a:lnTo>
                  <a:lnTo>
                    <a:pt x="21599" y="9469"/>
                  </a:lnTo>
                  <a:cubicBezTo>
                    <a:pt x="21599" y="9469"/>
                    <a:pt x="21599" y="8155"/>
                    <a:pt x="21599" y="8155"/>
                  </a:cubicBezTo>
                  <a:close/>
                  <a:moveTo>
                    <a:pt x="20713" y="12799"/>
                  </a:moveTo>
                  <a:lnTo>
                    <a:pt x="18047" y="11841"/>
                  </a:lnTo>
                  <a:lnTo>
                    <a:pt x="17491" y="13059"/>
                  </a:lnTo>
                  <a:lnTo>
                    <a:pt x="20157" y="14017"/>
                  </a:lnTo>
                  <a:cubicBezTo>
                    <a:pt x="20157" y="14017"/>
                    <a:pt x="20713" y="12799"/>
                    <a:pt x="20713" y="12799"/>
                  </a:cubicBezTo>
                  <a:close/>
                  <a:moveTo>
                    <a:pt x="20451" y="4510"/>
                  </a:moveTo>
                  <a:lnTo>
                    <a:pt x="19588" y="3442"/>
                  </a:lnTo>
                  <a:lnTo>
                    <a:pt x="17219" y="4949"/>
                  </a:lnTo>
                  <a:lnTo>
                    <a:pt x="18082" y="6017"/>
                  </a:lnTo>
                  <a:cubicBezTo>
                    <a:pt x="18082" y="6017"/>
                    <a:pt x="20451" y="4510"/>
                    <a:pt x="20451" y="4510"/>
                  </a:cubicBezTo>
                  <a:close/>
                  <a:moveTo>
                    <a:pt x="16664" y="1256"/>
                  </a:moveTo>
                  <a:lnTo>
                    <a:pt x="15359" y="635"/>
                  </a:lnTo>
                  <a:lnTo>
                    <a:pt x="14056" y="2790"/>
                  </a:lnTo>
                  <a:lnTo>
                    <a:pt x="15361" y="3411"/>
                  </a:lnTo>
                  <a:cubicBezTo>
                    <a:pt x="15361" y="3411"/>
                    <a:pt x="16664" y="1256"/>
                    <a:pt x="16664" y="1256"/>
                  </a:cubicBezTo>
                  <a:close/>
                  <a:moveTo>
                    <a:pt x="11579" y="2364"/>
                  </a:moveTo>
                  <a:lnTo>
                    <a:pt x="10099" y="2364"/>
                  </a:lnTo>
                  <a:lnTo>
                    <a:pt x="10099" y="0"/>
                  </a:lnTo>
                  <a:lnTo>
                    <a:pt x="11579" y="0"/>
                  </a:lnTo>
                  <a:cubicBezTo>
                    <a:pt x="11579" y="0"/>
                    <a:pt x="11579" y="2364"/>
                    <a:pt x="11579" y="2364"/>
                  </a:cubicBezTo>
                  <a:close/>
                  <a:moveTo>
                    <a:pt x="16986" y="8997"/>
                  </a:moveTo>
                  <a:cubicBezTo>
                    <a:pt x="16986" y="12264"/>
                    <a:pt x="13820" y="14094"/>
                    <a:pt x="13820" y="16672"/>
                  </a:cubicBezTo>
                  <a:lnTo>
                    <a:pt x="12378" y="16672"/>
                  </a:lnTo>
                  <a:cubicBezTo>
                    <a:pt x="12379" y="13495"/>
                    <a:pt x="15518" y="11822"/>
                    <a:pt x="15518" y="8997"/>
                  </a:cubicBezTo>
                  <a:cubicBezTo>
                    <a:pt x="15518" y="3711"/>
                    <a:pt x="6075" y="3703"/>
                    <a:pt x="6075" y="8997"/>
                  </a:cubicBezTo>
                  <a:cubicBezTo>
                    <a:pt x="6075" y="11819"/>
                    <a:pt x="9159" y="13421"/>
                    <a:pt x="9230" y="16672"/>
                  </a:cubicBezTo>
                  <a:lnTo>
                    <a:pt x="7773" y="16672"/>
                  </a:lnTo>
                  <a:cubicBezTo>
                    <a:pt x="7773" y="14094"/>
                    <a:pt x="4607" y="12264"/>
                    <a:pt x="4607" y="8997"/>
                  </a:cubicBezTo>
                  <a:cubicBezTo>
                    <a:pt x="4607" y="1977"/>
                    <a:pt x="16986" y="1970"/>
                    <a:pt x="16986" y="8997"/>
                  </a:cubicBezTo>
                  <a:close/>
                  <a:moveTo>
                    <a:pt x="8780" y="20557"/>
                  </a:moveTo>
                  <a:cubicBezTo>
                    <a:pt x="9839" y="21425"/>
                    <a:pt x="9947" y="21600"/>
                    <a:pt x="10370" y="21600"/>
                  </a:cubicBezTo>
                  <a:lnTo>
                    <a:pt x="11184" y="21600"/>
                  </a:lnTo>
                  <a:cubicBezTo>
                    <a:pt x="11597" y="21600"/>
                    <a:pt x="11698" y="21438"/>
                    <a:pt x="12813" y="20557"/>
                  </a:cubicBezTo>
                  <a:cubicBezTo>
                    <a:pt x="12813" y="20557"/>
                    <a:pt x="8780" y="20557"/>
                    <a:pt x="8780" y="20557"/>
                  </a:cubicBezTo>
                  <a:close/>
                  <a:moveTo>
                    <a:pt x="12841" y="18973"/>
                  </a:moveTo>
                  <a:lnTo>
                    <a:pt x="8752" y="18973"/>
                  </a:lnTo>
                  <a:cubicBezTo>
                    <a:pt x="8451" y="18973"/>
                    <a:pt x="8208" y="19189"/>
                    <a:pt x="8208" y="19455"/>
                  </a:cubicBezTo>
                  <a:cubicBezTo>
                    <a:pt x="8208" y="19722"/>
                    <a:pt x="8451" y="19938"/>
                    <a:pt x="8752" y="19938"/>
                  </a:cubicBezTo>
                  <a:lnTo>
                    <a:pt x="12841" y="19938"/>
                  </a:lnTo>
                  <a:cubicBezTo>
                    <a:pt x="13141" y="19938"/>
                    <a:pt x="13384" y="19722"/>
                    <a:pt x="13384" y="19455"/>
                  </a:cubicBezTo>
                  <a:cubicBezTo>
                    <a:pt x="13384" y="19189"/>
                    <a:pt x="13141" y="18973"/>
                    <a:pt x="12841" y="18973"/>
                  </a:cubicBezTo>
                  <a:close/>
                  <a:moveTo>
                    <a:pt x="12939" y="17367"/>
                  </a:moveTo>
                  <a:lnTo>
                    <a:pt x="8654" y="17367"/>
                  </a:lnTo>
                  <a:cubicBezTo>
                    <a:pt x="8354" y="17367"/>
                    <a:pt x="8110" y="17583"/>
                    <a:pt x="8110" y="17849"/>
                  </a:cubicBezTo>
                  <a:cubicBezTo>
                    <a:pt x="8110" y="18116"/>
                    <a:pt x="8354" y="18332"/>
                    <a:pt x="8654" y="18332"/>
                  </a:cubicBezTo>
                  <a:lnTo>
                    <a:pt x="12939" y="18332"/>
                  </a:lnTo>
                  <a:cubicBezTo>
                    <a:pt x="13239" y="18332"/>
                    <a:pt x="13483" y="18116"/>
                    <a:pt x="13483" y="17849"/>
                  </a:cubicBezTo>
                  <a:cubicBezTo>
                    <a:pt x="13483" y="17583"/>
                    <a:pt x="13239" y="17367"/>
                    <a:pt x="12939" y="173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>
              <a:lvl1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1pPr>
              <a:lvl2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2pPr>
              <a:lvl3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3pPr>
              <a:lvl4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4pPr>
              <a:lvl5pPr defTabSz="457200"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5pPr>
              <a:lvl6pPr marL="18288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6pPr>
              <a:lvl7pPr marL="22860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7pPr>
              <a:lvl8pPr marL="27432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8pPr>
              <a:lvl9pPr marL="3200400" algn="ctr" defTabSz="45720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defRPr>
              </a:lvl9pPr>
            </a:lstStyle>
            <a:p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AutoShape 1"/>
          <p:cNvSpPr>
            <a:spLocks/>
          </p:cNvSpPr>
          <p:nvPr/>
        </p:nvSpPr>
        <p:spPr bwMode="auto">
          <a:xfrm>
            <a:off x="13563600" y="3149600"/>
            <a:ext cx="9091613" cy="90916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1" name="AutoShape 13"/>
          <p:cNvSpPr>
            <a:spLocks/>
          </p:cNvSpPr>
          <p:nvPr/>
        </p:nvSpPr>
        <p:spPr bwMode="auto">
          <a:xfrm>
            <a:off x="16294100" y="4678363"/>
            <a:ext cx="6348413" cy="75184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600"/>
                </a:lnTo>
                <a:cubicBezTo>
                  <a:pt x="7589" y="21600"/>
                  <a:pt x="12061" y="21064"/>
                  <a:pt x="15372" y="17908"/>
                </a:cubicBezTo>
                <a:cubicBezTo>
                  <a:pt x="15372" y="17908"/>
                  <a:pt x="21599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4210" name="AutoShape 2"/>
          <p:cNvSpPr>
            <a:spLocks/>
          </p:cNvSpPr>
          <p:nvPr/>
        </p:nvSpPr>
        <p:spPr bwMode="auto">
          <a:xfrm>
            <a:off x="15367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1" name="AutoShape 3"/>
          <p:cNvSpPr>
            <a:spLocks/>
          </p:cNvSpPr>
          <p:nvPr/>
        </p:nvSpPr>
        <p:spPr bwMode="auto">
          <a:xfrm>
            <a:off x="1379538" y="844550"/>
            <a:ext cx="1019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 slice of the pie</a:t>
            </a:r>
            <a:endParaRPr lang="en-US" dirty="0"/>
          </a:p>
        </p:txBody>
      </p:sp>
      <p:sp>
        <p:nvSpPr>
          <p:cNvPr id="94212" name="AutoShape 4"/>
          <p:cNvSpPr>
            <a:spLocks/>
          </p:cNvSpPr>
          <p:nvPr/>
        </p:nvSpPr>
        <p:spPr bwMode="auto">
          <a:xfrm>
            <a:off x="1498600" y="4197350"/>
            <a:ext cx="6096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Charting growth</a:t>
            </a:r>
            <a:endParaRPr lang="en-US" dirty="0"/>
          </a:p>
        </p:txBody>
      </p:sp>
      <p:sp>
        <p:nvSpPr>
          <p:cNvPr id="94213" name="AutoShape 5"/>
          <p:cNvSpPr>
            <a:spLocks/>
          </p:cNvSpPr>
          <p:nvPr/>
        </p:nvSpPr>
        <p:spPr bwMode="auto">
          <a:xfrm>
            <a:off x="1485900" y="5562600"/>
            <a:ext cx="88138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Mauris erat mi, dignissim eu mi a, aliquet commodo est. Aliquam commodo tempor mi, et accumsan quam tempus ut. Nam tincidunt urna vitae ornare porta. Pellentesque vehicula, tortor a aliquam commodo, justo orci viverra lectus, volutpat pretium.</a:t>
            </a:r>
            <a:endParaRPr lang="en-US"/>
          </a:p>
        </p:txBody>
      </p:sp>
      <p:sp>
        <p:nvSpPr>
          <p:cNvPr id="94214" name="AutoShape 6"/>
          <p:cNvSpPr>
            <a:spLocks/>
          </p:cNvSpPr>
          <p:nvPr/>
        </p:nvSpPr>
        <p:spPr bwMode="auto">
          <a:xfrm>
            <a:off x="22098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2014</a:t>
            </a:r>
            <a:endParaRPr lang="en-US"/>
          </a:p>
        </p:txBody>
      </p:sp>
      <p:sp>
        <p:nvSpPr>
          <p:cNvPr id="94215" name="AutoShape 7"/>
          <p:cNvSpPr>
            <a:spLocks/>
          </p:cNvSpPr>
          <p:nvPr/>
        </p:nvSpPr>
        <p:spPr bwMode="auto">
          <a:xfrm>
            <a:off x="44450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2015</a:t>
            </a:r>
            <a:endParaRPr lang="en-US"/>
          </a:p>
        </p:txBody>
      </p:sp>
      <p:sp>
        <p:nvSpPr>
          <p:cNvPr id="94216" name="AutoShape 8"/>
          <p:cNvSpPr>
            <a:spLocks/>
          </p:cNvSpPr>
          <p:nvPr/>
        </p:nvSpPr>
        <p:spPr bwMode="auto">
          <a:xfrm>
            <a:off x="67183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2016</a:t>
            </a:r>
            <a:endParaRPr lang="en-US"/>
          </a:p>
        </p:txBody>
      </p:sp>
      <p:sp>
        <p:nvSpPr>
          <p:cNvPr id="94217" name="AutoShape 9"/>
          <p:cNvSpPr>
            <a:spLocks/>
          </p:cNvSpPr>
          <p:nvPr/>
        </p:nvSpPr>
        <p:spPr bwMode="auto">
          <a:xfrm>
            <a:off x="8991600" y="10388600"/>
            <a:ext cx="1409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2017</a:t>
            </a:r>
            <a:endParaRPr lang="en-US"/>
          </a:p>
        </p:txBody>
      </p:sp>
      <p:sp>
        <p:nvSpPr>
          <p:cNvPr id="94218" name="AutoShape 10"/>
          <p:cNvSpPr>
            <a:spLocks/>
          </p:cNvSpPr>
          <p:nvPr/>
        </p:nvSpPr>
        <p:spPr bwMode="auto">
          <a:xfrm>
            <a:off x="38100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19" name="AutoShape 11"/>
          <p:cNvSpPr>
            <a:spLocks/>
          </p:cNvSpPr>
          <p:nvPr/>
        </p:nvSpPr>
        <p:spPr bwMode="auto">
          <a:xfrm>
            <a:off x="60325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0" name="AutoShape 12"/>
          <p:cNvSpPr>
            <a:spLocks/>
          </p:cNvSpPr>
          <p:nvPr/>
        </p:nvSpPr>
        <p:spPr bwMode="auto">
          <a:xfrm>
            <a:off x="8305800" y="10463213"/>
            <a:ext cx="493713" cy="495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276115657"/>
              </p:ext>
            </p:extLst>
          </p:nvPr>
        </p:nvGraphicFramePr>
        <p:xfrm>
          <a:off x="12487336" y="3727052"/>
          <a:ext cx="11244139" cy="7846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4223" name="AutoShape 15"/>
          <p:cNvSpPr>
            <a:spLocks/>
          </p:cNvSpPr>
          <p:nvPr/>
        </p:nvSpPr>
        <p:spPr bwMode="auto">
          <a:xfrm>
            <a:off x="14884400" y="73596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55%</a:t>
            </a:r>
            <a:endParaRPr lang="en-US" dirty="0"/>
          </a:p>
        </p:txBody>
      </p:sp>
      <p:sp>
        <p:nvSpPr>
          <p:cNvPr id="94224" name="AutoShape 16"/>
          <p:cNvSpPr>
            <a:spLocks/>
          </p:cNvSpPr>
          <p:nvPr/>
        </p:nvSpPr>
        <p:spPr bwMode="auto">
          <a:xfrm>
            <a:off x="18783300" y="55562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23%</a:t>
            </a:r>
            <a:endParaRPr lang="en-US" dirty="0"/>
          </a:p>
        </p:txBody>
      </p:sp>
      <p:sp>
        <p:nvSpPr>
          <p:cNvPr id="94225" name="AutoShape 17"/>
          <p:cNvSpPr>
            <a:spLocks/>
          </p:cNvSpPr>
          <p:nvPr/>
        </p:nvSpPr>
        <p:spPr bwMode="auto">
          <a:xfrm>
            <a:off x="18338800" y="9569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7%</a:t>
            </a:r>
            <a:endParaRPr lang="en-US" dirty="0"/>
          </a:p>
        </p:txBody>
      </p:sp>
      <p:sp>
        <p:nvSpPr>
          <p:cNvPr id="94226" name="AutoShape 18"/>
          <p:cNvSpPr>
            <a:spLocks/>
          </p:cNvSpPr>
          <p:nvPr/>
        </p:nvSpPr>
        <p:spPr bwMode="auto">
          <a:xfrm>
            <a:off x="17035463" y="6602413"/>
            <a:ext cx="2095500" cy="2095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4227" name="AutoShape 19"/>
          <p:cNvSpPr>
            <a:spLocks/>
          </p:cNvSpPr>
          <p:nvPr/>
        </p:nvSpPr>
        <p:spPr bwMode="auto">
          <a:xfrm>
            <a:off x="19367500" y="8172450"/>
            <a:ext cx="1676400" cy="749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3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15%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92" name="AutoShape 12"/>
          <p:cNvSpPr>
            <a:spLocks/>
          </p:cNvSpPr>
          <p:nvPr/>
        </p:nvSpPr>
        <p:spPr bwMode="auto">
          <a:xfrm>
            <a:off x="179816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9" name="AutoShape 19"/>
          <p:cNvSpPr>
            <a:spLocks/>
          </p:cNvSpPr>
          <p:nvPr/>
        </p:nvSpPr>
        <p:spPr bwMode="auto">
          <a:xfrm>
            <a:off x="192532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81" name="AutoShape 1"/>
          <p:cNvSpPr>
            <a:spLocks/>
          </p:cNvSpPr>
          <p:nvPr/>
        </p:nvSpPr>
        <p:spPr bwMode="auto">
          <a:xfrm>
            <a:off x="1397000" y="76962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London 75%</a:t>
            </a:r>
            <a:endParaRPr lang="en-US" dirty="0"/>
          </a:p>
        </p:txBody>
      </p:sp>
      <p:sp>
        <p:nvSpPr>
          <p:cNvPr id="97282" name="AutoShape 2"/>
          <p:cNvSpPr>
            <a:spLocks/>
          </p:cNvSpPr>
          <p:nvPr/>
        </p:nvSpPr>
        <p:spPr bwMode="auto">
          <a:xfrm>
            <a:off x="1397000" y="87503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Berlin 50%</a:t>
            </a:r>
            <a:endParaRPr lang="en-US" dirty="0"/>
          </a:p>
        </p:txBody>
      </p:sp>
      <p:sp>
        <p:nvSpPr>
          <p:cNvPr id="97283" name="AutoShape 3"/>
          <p:cNvSpPr>
            <a:spLocks/>
          </p:cNvSpPr>
          <p:nvPr/>
        </p:nvSpPr>
        <p:spPr bwMode="auto">
          <a:xfrm>
            <a:off x="1397000" y="97917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Rome 25%</a:t>
            </a:r>
            <a:endParaRPr lang="en-US" dirty="0"/>
          </a:p>
        </p:txBody>
      </p:sp>
      <p:sp>
        <p:nvSpPr>
          <p:cNvPr id="97284" name="AutoShape 4"/>
          <p:cNvSpPr>
            <a:spLocks/>
          </p:cNvSpPr>
          <p:nvPr/>
        </p:nvSpPr>
        <p:spPr bwMode="auto">
          <a:xfrm>
            <a:off x="1397000" y="10706100"/>
            <a:ext cx="68072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Warsaw 8%</a:t>
            </a:r>
            <a:endParaRPr lang="en-US" dirty="0"/>
          </a:p>
        </p:txBody>
      </p:sp>
      <p:sp>
        <p:nvSpPr>
          <p:cNvPr id="97289" name="AutoShape 9"/>
          <p:cNvSpPr>
            <a:spLocks/>
          </p:cNvSpPr>
          <p:nvPr/>
        </p:nvSpPr>
        <p:spPr bwMode="auto">
          <a:xfrm>
            <a:off x="17994313" y="34655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0" name="AutoShape 10"/>
          <p:cNvSpPr>
            <a:spLocks/>
          </p:cNvSpPr>
          <p:nvPr/>
        </p:nvSpPr>
        <p:spPr bwMode="auto">
          <a:xfrm>
            <a:off x="19253200" y="41910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1" name="AutoShape 11"/>
          <p:cNvSpPr>
            <a:spLocks/>
          </p:cNvSpPr>
          <p:nvPr/>
        </p:nvSpPr>
        <p:spPr bwMode="auto">
          <a:xfrm>
            <a:off x="13003213" y="82280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3" name="AutoShape 13"/>
          <p:cNvSpPr>
            <a:spLocks/>
          </p:cNvSpPr>
          <p:nvPr/>
        </p:nvSpPr>
        <p:spPr bwMode="auto">
          <a:xfrm>
            <a:off x="13003213" y="3478213"/>
            <a:ext cx="4038600" cy="40386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294" name="AutoShape 14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Social media charts</a:t>
            </a:r>
            <a:endParaRPr lang="en-US" dirty="0"/>
          </a:p>
        </p:txBody>
      </p:sp>
      <p:sp>
        <p:nvSpPr>
          <p:cNvPr id="97295" name="AutoShape 15"/>
          <p:cNvSpPr>
            <a:spLocks/>
          </p:cNvSpPr>
          <p:nvPr/>
        </p:nvSpPr>
        <p:spPr bwMode="auto">
          <a:xfrm>
            <a:off x="1346200" y="3917950"/>
            <a:ext cx="9105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Twitter users in Europe</a:t>
            </a:r>
            <a:endParaRPr lang="en-US" dirty="0"/>
          </a:p>
        </p:txBody>
      </p:sp>
      <p:sp>
        <p:nvSpPr>
          <p:cNvPr id="97296" name="AutoShape 16"/>
          <p:cNvSpPr>
            <a:spLocks/>
          </p:cNvSpPr>
          <p:nvPr/>
        </p:nvSpPr>
        <p:spPr bwMode="auto">
          <a:xfrm>
            <a:off x="1358900" y="4737100"/>
            <a:ext cx="92710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Suspendisse vestibulum lorem sed risus feugiat, id dapibus tellus tincidunt. In in ligula id turpis dapibus cursus. Nunc odio purus, imperdiet.</a:t>
            </a:r>
            <a:endParaRPr lang="en-US"/>
          </a:p>
        </p:txBody>
      </p:sp>
      <p:sp>
        <p:nvSpPr>
          <p:cNvPr id="97297" name="AutoShape 17"/>
          <p:cNvSpPr>
            <a:spLocks/>
          </p:cNvSpPr>
          <p:nvPr/>
        </p:nvSpPr>
        <p:spPr bwMode="auto">
          <a:xfrm>
            <a:off x="14262100" y="4195763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2B7EBD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sp>
        <p:nvSpPr>
          <p:cNvPr id="97298" name="AutoShape 18"/>
          <p:cNvSpPr>
            <a:spLocks/>
          </p:cNvSpPr>
          <p:nvPr/>
        </p:nvSpPr>
        <p:spPr bwMode="auto">
          <a:xfrm>
            <a:off x="14262100" y="8928100"/>
            <a:ext cx="2768600" cy="3289300"/>
          </a:xfrm>
          <a:custGeom>
            <a:avLst/>
            <a:gdLst>
              <a:gd name="T0" fmla="*/ 9726 w 19453"/>
              <a:gd name="T1" fmla="*/ 10800 h 21600"/>
              <a:gd name="T2" fmla="*/ 9726 w 19453"/>
              <a:gd name="T3" fmla="*/ 10800 h 21600"/>
              <a:gd name="T4" fmla="*/ 9726 w 19453"/>
              <a:gd name="T5" fmla="*/ 10800 h 21600"/>
              <a:gd name="T6" fmla="*/ 9726 w 194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53" h="21600">
                <a:moveTo>
                  <a:pt x="18668" y="4347"/>
                </a:moveTo>
                <a:lnTo>
                  <a:pt x="11013" y="0"/>
                </a:lnTo>
                <a:lnTo>
                  <a:pt x="10954" y="89"/>
                </a:lnTo>
                <a:cubicBezTo>
                  <a:pt x="14087" y="1832"/>
                  <a:pt x="16187" y="5028"/>
                  <a:pt x="16187" y="8683"/>
                </a:cubicBezTo>
                <a:cubicBezTo>
                  <a:pt x="16187" y="14202"/>
                  <a:pt x="11401" y="18676"/>
                  <a:pt x="5497" y="18676"/>
                </a:cubicBezTo>
                <a:cubicBezTo>
                  <a:pt x="3486" y="18676"/>
                  <a:pt x="1606" y="18157"/>
                  <a:pt x="0" y="17255"/>
                </a:cubicBezTo>
                <a:lnTo>
                  <a:pt x="7589" y="21599"/>
                </a:lnTo>
                <a:cubicBezTo>
                  <a:pt x="7589" y="21599"/>
                  <a:pt x="12061" y="21064"/>
                  <a:pt x="15372" y="17908"/>
                </a:cubicBezTo>
                <a:cubicBezTo>
                  <a:pt x="15372" y="17908"/>
                  <a:pt x="21600" y="12720"/>
                  <a:pt x="18668" y="4347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r>
              <a: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endParaRPr lang="en-US"/>
          </a:p>
        </p:txBody>
      </p:sp>
      <p:graphicFrame>
        <p:nvGraphicFramePr>
          <p:cNvPr id="41" name="Chart 40"/>
          <p:cNvGraphicFramePr/>
          <p:nvPr>
            <p:extLst>
              <p:ext uri="{D42A27DB-BD31-4B8C-83A1-F6EECF244321}">
                <p14:modId xmlns:p14="http://schemas.microsoft.com/office/powerpoint/2010/main" val="2661469381"/>
              </p:ext>
            </p:extLst>
          </p:nvPr>
        </p:nvGraphicFramePr>
        <p:xfrm>
          <a:off x="17520592" y="8460358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2" name="Chart 41"/>
          <p:cNvGraphicFramePr/>
          <p:nvPr>
            <p:extLst>
              <p:ext uri="{D42A27DB-BD31-4B8C-83A1-F6EECF244321}">
                <p14:modId xmlns:p14="http://schemas.microsoft.com/office/powerpoint/2010/main" val="2500887804"/>
              </p:ext>
            </p:extLst>
          </p:nvPr>
        </p:nvGraphicFramePr>
        <p:xfrm>
          <a:off x="17520592" y="37592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3" name="Chart 42"/>
          <p:cNvGraphicFramePr/>
          <p:nvPr>
            <p:extLst>
              <p:ext uri="{D42A27DB-BD31-4B8C-83A1-F6EECF244321}">
                <p14:modId xmlns:p14="http://schemas.microsoft.com/office/powerpoint/2010/main" val="3040649962"/>
              </p:ext>
            </p:extLst>
          </p:nvPr>
        </p:nvGraphicFramePr>
        <p:xfrm>
          <a:off x="12534722" y="849884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Chart 43"/>
          <p:cNvGraphicFramePr/>
          <p:nvPr>
            <p:extLst>
              <p:ext uri="{D42A27DB-BD31-4B8C-83A1-F6EECF244321}">
                <p14:modId xmlns:p14="http://schemas.microsoft.com/office/powerpoint/2010/main" val="435609313"/>
              </p:ext>
            </p:extLst>
          </p:nvPr>
        </p:nvGraphicFramePr>
        <p:xfrm>
          <a:off x="12553950" y="3733800"/>
          <a:ext cx="5015249" cy="3499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7304" name="AutoShape 24"/>
          <p:cNvSpPr>
            <a:spLocks/>
          </p:cNvSpPr>
          <p:nvPr/>
        </p:nvSpPr>
        <p:spPr bwMode="auto">
          <a:xfrm>
            <a:off x="1431766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05" name="AutoShape 25"/>
          <p:cNvSpPr>
            <a:spLocks/>
          </p:cNvSpPr>
          <p:nvPr/>
        </p:nvSpPr>
        <p:spPr bwMode="auto">
          <a:xfrm>
            <a:off x="14870113" y="5207000"/>
            <a:ext cx="279400" cy="596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0" y="7061"/>
                </a:moveTo>
                <a:lnTo>
                  <a:pt x="0" y="7061"/>
                </a:lnTo>
                <a:lnTo>
                  <a:pt x="0" y="10754"/>
                </a:lnTo>
                <a:lnTo>
                  <a:pt x="4900" y="10754"/>
                </a:lnTo>
                <a:lnTo>
                  <a:pt x="4900" y="21599"/>
                </a:lnTo>
                <a:lnTo>
                  <a:pt x="14325" y="21599"/>
                </a:lnTo>
                <a:lnTo>
                  <a:pt x="14325" y="10708"/>
                </a:lnTo>
                <a:lnTo>
                  <a:pt x="20900" y="10708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5"/>
                  <a:pt x="14700" y="3784"/>
                  <a:pt x="16500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4" y="0"/>
                </a:cubicBezTo>
                <a:cubicBezTo>
                  <a:pt x="8062" y="0"/>
                  <a:pt x="4900" y="1425"/>
                  <a:pt x="4900" y="4153"/>
                </a:cubicBezTo>
                <a:cubicBezTo>
                  <a:pt x="4900" y="6530"/>
                  <a:pt x="4900" y="7061"/>
                  <a:pt x="4900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06" name="AutoShape 26"/>
          <p:cNvSpPr>
            <a:spLocks/>
          </p:cNvSpPr>
          <p:nvPr/>
        </p:nvSpPr>
        <p:spPr bwMode="auto">
          <a:xfrm>
            <a:off x="12471400" y="3759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75%</a:t>
            </a:r>
            <a:endParaRPr lang="en-US" dirty="0"/>
          </a:p>
        </p:txBody>
      </p:sp>
      <p:sp>
        <p:nvSpPr>
          <p:cNvPr id="97307" name="Line 27"/>
          <p:cNvSpPr>
            <a:spLocks noChangeShapeType="1"/>
          </p:cNvSpPr>
          <p:nvPr/>
        </p:nvSpPr>
        <p:spPr bwMode="auto">
          <a:xfrm flipH="1">
            <a:off x="12461875" y="9032875"/>
            <a:ext cx="1897063" cy="0"/>
          </a:xfrm>
          <a:prstGeom prst="line">
            <a:avLst/>
          </a:prstGeom>
          <a:noFill/>
          <a:ln w="38100" cap="flat" cmpd="sng">
            <a:solidFill>
              <a:srgbClr val="EBAB5C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08" name="AutoShape 28"/>
          <p:cNvSpPr>
            <a:spLocks/>
          </p:cNvSpPr>
          <p:nvPr/>
        </p:nvSpPr>
        <p:spPr bwMode="auto">
          <a:xfrm>
            <a:off x="12458700" y="84836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EBAB5C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25%</a:t>
            </a:r>
            <a:endParaRPr lang="en-US" dirty="0"/>
          </a:p>
        </p:txBody>
      </p:sp>
      <p:sp>
        <p:nvSpPr>
          <p:cNvPr id="97309" name="Line 29"/>
          <p:cNvSpPr>
            <a:spLocks noChangeShapeType="1"/>
          </p:cNvSpPr>
          <p:nvPr/>
        </p:nvSpPr>
        <p:spPr bwMode="auto">
          <a:xfrm flipH="1">
            <a:off x="12471400" y="4305300"/>
            <a:ext cx="1895475" cy="0"/>
          </a:xfrm>
          <a:prstGeom prst="line">
            <a:avLst/>
          </a:prstGeom>
          <a:noFill/>
          <a:ln w="38100" cap="flat" cmpd="sng">
            <a:solidFill>
              <a:srgbClr val="46597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0" name="AutoShape 30"/>
          <p:cNvSpPr>
            <a:spLocks/>
          </p:cNvSpPr>
          <p:nvPr/>
        </p:nvSpPr>
        <p:spPr bwMode="auto">
          <a:xfrm>
            <a:off x="17221200" y="37338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84CECB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50%</a:t>
            </a:r>
            <a:endParaRPr lang="en-US" dirty="0"/>
          </a:p>
        </p:txBody>
      </p:sp>
      <p:sp>
        <p:nvSpPr>
          <p:cNvPr id="97311" name="Line 31"/>
          <p:cNvSpPr>
            <a:spLocks noChangeShapeType="1"/>
          </p:cNvSpPr>
          <p:nvPr/>
        </p:nvSpPr>
        <p:spPr bwMode="auto">
          <a:xfrm flipH="1">
            <a:off x="17208500" y="9004300"/>
            <a:ext cx="2265363" cy="0"/>
          </a:xfrm>
          <a:prstGeom prst="line">
            <a:avLst/>
          </a:prstGeom>
          <a:noFill/>
          <a:ln w="38100" cap="flat" cmpd="sng">
            <a:solidFill>
              <a:srgbClr val="945F8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2" name="AutoShape 32"/>
          <p:cNvSpPr>
            <a:spLocks/>
          </p:cNvSpPr>
          <p:nvPr/>
        </p:nvSpPr>
        <p:spPr bwMode="auto">
          <a:xfrm>
            <a:off x="17208500" y="8458200"/>
            <a:ext cx="15748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 b="1" dirty="0">
                <a:solidFill>
                  <a:srgbClr val="945F87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8%</a:t>
            </a:r>
            <a:endParaRPr lang="en-US" dirty="0"/>
          </a:p>
        </p:txBody>
      </p:sp>
      <p:sp>
        <p:nvSpPr>
          <p:cNvPr id="97313" name="Line 33"/>
          <p:cNvSpPr>
            <a:spLocks noChangeShapeType="1"/>
          </p:cNvSpPr>
          <p:nvPr/>
        </p:nvSpPr>
        <p:spPr bwMode="auto">
          <a:xfrm flipH="1">
            <a:off x="17221200" y="4279900"/>
            <a:ext cx="2235200" cy="0"/>
          </a:xfrm>
          <a:prstGeom prst="line">
            <a:avLst/>
          </a:prstGeom>
          <a:noFill/>
          <a:ln w="38100" cap="flat" cmpd="sng">
            <a:solidFill>
              <a:srgbClr val="6BC7C3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7314" name="AutoShape 34"/>
          <p:cNvSpPr>
            <a:spLocks/>
          </p:cNvSpPr>
          <p:nvPr/>
        </p:nvSpPr>
        <p:spPr bwMode="auto">
          <a:xfrm>
            <a:off x="143367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5" name="AutoShape 35"/>
          <p:cNvSpPr>
            <a:spLocks/>
          </p:cNvSpPr>
          <p:nvPr/>
        </p:nvSpPr>
        <p:spPr bwMode="auto">
          <a:xfrm>
            <a:off x="14770100" y="9912350"/>
            <a:ext cx="508000" cy="6604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7"/>
                  <a:pt x="3282" y="12463"/>
                </a:cubicBezTo>
                <a:cubicBezTo>
                  <a:pt x="3649" y="12579"/>
                  <a:pt x="3978" y="12467"/>
                  <a:pt x="4084" y="12153"/>
                </a:cubicBezTo>
                <a:cubicBezTo>
                  <a:pt x="4158" y="11936"/>
                  <a:pt x="4333" y="11388"/>
                  <a:pt x="4411" y="11160"/>
                </a:cubicBezTo>
                <a:cubicBezTo>
                  <a:pt x="4518" y="10850"/>
                  <a:pt x="4476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4"/>
                  <a:pt x="6153" y="2112"/>
                  <a:pt x="11013" y="2112"/>
                </a:cubicBezTo>
                <a:cubicBezTo>
                  <a:pt x="15317" y="2112"/>
                  <a:pt x="17682" y="4144"/>
                  <a:pt x="17682" y="6857"/>
                </a:cubicBezTo>
                <a:cubicBezTo>
                  <a:pt x="17682" y="10427"/>
                  <a:pt x="15637" y="13440"/>
                  <a:pt x="12602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3" y="9486"/>
                  <a:pt x="11487" y="7794"/>
                  <a:pt x="11487" y="6661"/>
                </a:cubicBezTo>
                <a:cubicBezTo>
                  <a:pt x="11487" y="5648"/>
                  <a:pt x="10782" y="4803"/>
                  <a:pt x="9325" y="4803"/>
                </a:cubicBezTo>
                <a:cubicBezTo>
                  <a:pt x="7611" y="4803"/>
                  <a:pt x="6234" y="6173"/>
                  <a:pt x="6234" y="8007"/>
                </a:cubicBezTo>
                <a:cubicBezTo>
                  <a:pt x="6234" y="9176"/>
                  <a:pt x="6745" y="9966"/>
                  <a:pt x="6745" y="9966"/>
                </a:cubicBezTo>
                <a:cubicBezTo>
                  <a:pt x="6745" y="9966"/>
                  <a:pt x="4991" y="15707"/>
                  <a:pt x="4683" y="16713"/>
                </a:cubicBezTo>
                <a:cubicBezTo>
                  <a:pt x="4072" y="18715"/>
                  <a:pt x="4592" y="21170"/>
                  <a:pt x="4635" y="21417"/>
                </a:cubicBezTo>
                <a:cubicBezTo>
                  <a:pt x="4661" y="21564"/>
                  <a:pt x="4906" y="21599"/>
                  <a:pt x="5016" y="21488"/>
                </a:cubicBezTo>
                <a:cubicBezTo>
                  <a:pt x="5174" y="21329"/>
                  <a:pt x="7216" y="19382"/>
                  <a:pt x="7910" y="17437"/>
                </a:cubicBezTo>
                <a:cubicBezTo>
                  <a:pt x="8106" y="16886"/>
                  <a:pt x="9037" y="14034"/>
                  <a:pt x="9037" y="14034"/>
                </a:cubicBezTo>
                <a:cubicBezTo>
                  <a:pt x="9594" y="14854"/>
                  <a:pt x="11221" y="15577"/>
                  <a:pt x="12953" y="15577"/>
                </a:cubicBezTo>
                <a:cubicBezTo>
                  <a:pt x="18104" y="15577"/>
                  <a:pt x="21600" y="11949"/>
                  <a:pt x="21600" y="7092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6" name="AutoShape 36"/>
          <p:cNvSpPr>
            <a:spLocks/>
          </p:cNvSpPr>
          <p:nvPr/>
        </p:nvSpPr>
        <p:spPr bwMode="auto">
          <a:xfrm>
            <a:off x="19327813" y="95615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7" name="AutoShape 37"/>
          <p:cNvSpPr>
            <a:spLocks/>
          </p:cNvSpPr>
          <p:nvPr/>
        </p:nvSpPr>
        <p:spPr bwMode="auto">
          <a:xfrm>
            <a:off x="19723100" y="9939338"/>
            <a:ext cx="584200" cy="58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599"/>
                </a:lnTo>
                <a:lnTo>
                  <a:pt x="12016" y="21599"/>
                </a:lnTo>
                <a:cubicBezTo>
                  <a:pt x="12016" y="21599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599"/>
                  <a:pt x="17161" y="21599"/>
                </a:cubicBezTo>
                <a:lnTo>
                  <a:pt x="21599" y="21599"/>
                </a:lnTo>
                <a:cubicBezTo>
                  <a:pt x="21599" y="21599"/>
                  <a:pt x="21599" y="16339"/>
                  <a:pt x="21599" y="12481"/>
                </a:cubicBezTo>
                <a:cubicBezTo>
                  <a:pt x="21599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599"/>
                </a:lnTo>
                <a:lnTo>
                  <a:pt x="4887" y="21599"/>
                </a:lnTo>
                <a:cubicBezTo>
                  <a:pt x="4887" y="21599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7318" name="AutoShape 38"/>
          <p:cNvSpPr>
            <a:spLocks/>
          </p:cNvSpPr>
          <p:nvPr/>
        </p:nvSpPr>
        <p:spPr bwMode="auto">
          <a:xfrm>
            <a:off x="19327813" y="4811713"/>
            <a:ext cx="1385887" cy="13858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7319" name="AutoShape 39"/>
          <p:cNvSpPr>
            <a:spLocks/>
          </p:cNvSpPr>
          <p:nvPr/>
        </p:nvSpPr>
        <p:spPr bwMode="auto">
          <a:xfrm>
            <a:off x="19697700" y="5245100"/>
            <a:ext cx="638175" cy="517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4" y="2990"/>
                  <a:pt x="19951" y="3284"/>
                  <a:pt x="19054" y="3415"/>
                </a:cubicBezTo>
                <a:cubicBezTo>
                  <a:pt x="19969" y="2740"/>
                  <a:pt x="20672" y="1671"/>
                  <a:pt x="21003" y="397"/>
                </a:cubicBezTo>
                <a:cubicBezTo>
                  <a:pt x="20146" y="1022"/>
                  <a:pt x="19198" y="1477"/>
                  <a:pt x="18188" y="1721"/>
                </a:cubicBezTo>
                <a:cubicBezTo>
                  <a:pt x="17380" y="662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4" y="6467"/>
                  <a:pt x="3689" y="4296"/>
                  <a:pt x="1503" y="997"/>
                </a:cubicBezTo>
                <a:cubicBezTo>
                  <a:pt x="342" y="3448"/>
                  <a:pt x="901" y="6654"/>
                  <a:pt x="2875" y="8277"/>
                </a:cubicBezTo>
                <a:cubicBezTo>
                  <a:pt x="2149" y="8249"/>
                  <a:pt x="1464" y="8004"/>
                  <a:pt x="868" y="7596"/>
                </a:cubicBezTo>
                <a:cubicBezTo>
                  <a:pt x="820" y="10121"/>
                  <a:pt x="2291" y="12484"/>
                  <a:pt x="4422" y="13011"/>
                </a:cubicBezTo>
                <a:cubicBezTo>
                  <a:pt x="3798" y="13219"/>
                  <a:pt x="3115" y="13268"/>
                  <a:pt x="2421" y="13105"/>
                </a:cubicBezTo>
                <a:cubicBezTo>
                  <a:pt x="2985" y="15270"/>
                  <a:pt x="4621" y="16847"/>
                  <a:pt x="6560" y="16891"/>
                </a:cubicBezTo>
                <a:cubicBezTo>
                  <a:pt x="4697" y="18687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8" y="13048"/>
                  <a:pt x="19388" y="5379"/>
                </a:cubicBezTo>
                <a:cubicBezTo>
                  <a:pt x="20254" y="4610"/>
                  <a:pt x="21005" y="3649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45" name="Chart 48"/>
          <p:cNvGraphicFramePr/>
          <p:nvPr>
            <p:extLst>
              <p:ext uri="{D42A27DB-BD31-4B8C-83A1-F6EECF244321}">
                <p14:modId xmlns:p14="http://schemas.microsoft.com/office/powerpoint/2010/main" val="2700391717"/>
              </p:ext>
            </p:extLst>
          </p:nvPr>
        </p:nvGraphicFramePr>
        <p:xfrm>
          <a:off x="1318792" y="7910513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6" name="Chart 49"/>
          <p:cNvGraphicFramePr/>
          <p:nvPr>
            <p:extLst>
              <p:ext uri="{D42A27DB-BD31-4B8C-83A1-F6EECF244321}">
                <p14:modId xmlns:p14="http://schemas.microsoft.com/office/powerpoint/2010/main" val="2819211288"/>
              </p:ext>
            </p:extLst>
          </p:nvPr>
        </p:nvGraphicFramePr>
        <p:xfrm>
          <a:off x="1318792" y="8988136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7" name="Chart 50"/>
          <p:cNvGraphicFramePr/>
          <p:nvPr>
            <p:extLst>
              <p:ext uri="{D42A27DB-BD31-4B8C-83A1-F6EECF244321}">
                <p14:modId xmlns:p14="http://schemas.microsoft.com/office/powerpoint/2010/main" val="3673096370"/>
              </p:ext>
            </p:extLst>
          </p:nvPr>
        </p:nvGraphicFramePr>
        <p:xfrm>
          <a:off x="1318792" y="10001251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48" name="Chart 51"/>
          <p:cNvGraphicFramePr/>
          <p:nvPr>
            <p:extLst>
              <p:ext uri="{D42A27DB-BD31-4B8C-83A1-F6EECF244321}">
                <p14:modId xmlns:p14="http://schemas.microsoft.com/office/powerpoint/2010/main" val="2956989054"/>
              </p:ext>
            </p:extLst>
          </p:nvPr>
        </p:nvGraphicFramePr>
        <p:xfrm>
          <a:off x="1318792" y="10947400"/>
          <a:ext cx="8401636" cy="104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AutoShape 1"/>
          <p:cNvSpPr>
            <a:spLocks/>
          </p:cNvSpPr>
          <p:nvPr/>
        </p:nvSpPr>
        <p:spPr bwMode="auto">
          <a:xfrm>
            <a:off x="3300413" y="8680450"/>
            <a:ext cx="1714500" cy="1714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8596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556C7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6" name="AutoShape 2"/>
          <p:cNvSpPr>
            <a:spLocks/>
          </p:cNvSpPr>
          <p:nvPr/>
        </p:nvSpPr>
        <p:spPr bwMode="auto">
          <a:xfrm>
            <a:off x="3975100" y="9121775"/>
            <a:ext cx="1038225" cy="1216025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599" y="11011"/>
                  <a:pt x="16942" y="16117"/>
                </a:cubicBezTo>
                <a:cubicBezTo>
                  <a:pt x="11942" y="21600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2D424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07" name="AutoShape 3"/>
          <p:cNvSpPr>
            <a:spLocks/>
          </p:cNvSpPr>
          <p:nvPr/>
        </p:nvSpPr>
        <p:spPr bwMode="auto">
          <a:xfrm>
            <a:off x="3602038" y="8963025"/>
            <a:ext cx="1125537" cy="112553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56C7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8" name="AutoShape 4"/>
          <p:cNvSpPr>
            <a:spLocks/>
          </p:cNvSpPr>
          <p:nvPr/>
        </p:nvSpPr>
        <p:spPr bwMode="auto">
          <a:xfrm>
            <a:off x="11396663" y="4560888"/>
            <a:ext cx="50800" cy="76200"/>
          </a:xfrm>
          <a:custGeom>
            <a:avLst/>
            <a:gdLst>
              <a:gd name="T0" fmla="+- 0 11477 1354"/>
              <a:gd name="T1" fmla="*/ T0 w 20246"/>
              <a:gd name="T2" fmla="+- 0 10828 808"/>
              <a:gd name="T3" fmla="*/ 10828 h 20040"/>
              <a:gd name="T4" fmla="+- 0 11477 1354"/>
              <a:gd name="T5" fmla="*/ T4 w 20246"/>
              <a:gd name="T6" fmla="+- 0 10828 808"/>
              <a:gd name="T7" fmla="*/ 10828 h 20040"/>
              <a:gd name="T8" fmla="+- 0 11477 1354"/>
              <a:gd name="T9" fmla="*/ T8 w 20246"/>
              <a:gd name="T10" fmla="+- 0 10828 808"/>
              <a:gd name="T11" fmla="*/ 10828 h 20040"/>
              <a:gd name="T12" fmla="+- 0 11477 1354"/>
              <a:gd name="T13" fmla="*/ T12 w 20246"/>
              <a:gd name="T14" fmla="+- 0 10828 808"/>
              <a:gd name="T15" fmla="*/ 10828 h 200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246" h="20040">
                <a:moveTo>
                  <a:pt x="2356" y="1439"/>
                </a:moveTo>
                <a:cubicBezTo>
                  <a:pt x="-1354" y="3693"/>
                  <a:pt x="-344" y="9315"/>
                  <a:pt x="3035" y="7741"/>
                </a:cubicBezTo>
                <a:cubicBezTo>
                  <a:pt x="4725" y="7067"/>
                  <a:pt x="7425" y="7741"/>
                  <a:pt x="8766" y="9088"/>
                </a:cubicBezTo>
                <a:cubicBezTo>
                  <a:pt x="9785" y="10442"/>
                  <a:pt x="9106" y="12462"/>
                  <a:pt x="7085" y="13369"/>
                </a:cubicBezTo>
                <a:cubicBezTo>
                  <a:pt x="4045" y="14490"/>
                  <a:pt x="4725" y="15843"/>
                  <a:pt x="8766" y="18091"/>
                </a:cubicBezTo>
                <a:cubicBezTo>
                  <a:pt x="14166" y="20791"/>
                  <a:pt x="14506" y="20791"/>
                  <a:pt x="12485" y="17417"/>
                </a:cubicBezTo>
                <a:cubicBezTo>
                  <a:pt x="11466" y="15163"/>
                  <a:pt x="11806" y="12916"/>
                  <a:pt x="13835" y="12242"/>
                </a:cubicBezTo>
                <a:cubicBezTo>
                  <a:pt x="15516" y="11342"/>
                  <a:pt x="16195" y="9988"/>
                  <a:pt x="15176" y="8868"/>
                </a:cubicBezTo>
                <a:cubicBezTo>
                  <a:pt x="14166" y="7741"/>
                  <a:pt x="14845" y="6387"/>
                  <a:pt x="16866" y="5493"/>
                </a:cubicBezTo>
                <a:cubicBezTo>
                  <a:pt x="18556" y="4813"/>
                  <a:pt x="20246" y="2793"/>
                  <a:pt x="20246" y="1439"/>
                </a:cubicBezTo>
                <a:cubicBezTo>
                  <a:pt x="20246" y="-362"/>
                  <a:pt x="19235" y="-362"/>
                  <a:pt x="17206" y="1892"/>
                </a:cubicBezTo>
                <a:cubicBezTo>
                  <a:pt x="15176" y="3913"/>
                  <a:pt x="13496" y="4140"/>
                  <a:pt x="12145" y="2339"/>
                </a:cubicBezTo>
                <a:cubicBezTo>
                  <a:pt x="9446" y="-362"/>
                  <a:pt x="5735" y="-808"/>
                  <a:pt x="2356" y="143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09" name="AutoShape 5"/>
          <p:cNvSpPr>
            <a:spLocks/>
          </p:cNvSpPr>
          <p:nvPr/>
        </p:nvSpPr>
        <p:spPr bwMode="auto">
          <a:xfrm>
            <a:off x="11396663" y="4762500"/>
            <a:ext cx="455612" cy="652463"/>
          </a:xfrm>
          <a:custGeom>
            <a:avLst/>
            <a:gdLst>
              <a:gd name="T0" fmla="*/ 10642 w 21284"/>
              <a:gd name="T1" fmla="+- 0 10794 101"/>
              <a:gd name="T2" fmla="*/ 10794 h 21386"/>
              <a:gd name="T3" fmla="*/ 10642 w 21284"/>
              <a:gd name="T4" fmla="+- 0 10794 101"/>
              <a:gd name="T5" fmla="*/ 10794 h 21386"/>
              <a:gd name="T6" fmla="*/ 10642 w 21284"/>
              <a:gd name="T7" fmla="+- 0 10794 101"/>
              <a:gd name="T8" fmla="*/ 10794 h 21386"/>
              <a:gd name="T9" fmla="*/ 10642 w 21284"/>
              <a:gd name="T10" fmla="+- 0 10794 101"/>
              <a:gd name="T11" fmla="*/ 10794 h 2138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284" h="21386">
                <a:moveTo>
                  <a:pt x="2391" y="4129"/>
                </a:moveTo>
                <a:cubicBezTo>
                  <a:pt x="2391" y="4269"/>
                  <a:pt x="2192" y="4409"/>
                  <a:pt x="1952" y="4409"/>
                </a:cubicBezTo>
                <a:cubicBezTo>
                  <a:pt x="1754" y="4409"/>
                  <a:pt x="1673" y="4269"/>
                  <a:pt x="1793" y="4129"/>
                </a:cubicBezTo>
                <a:cubicBezTo>
                  <a:pt x="1912" y="3960"/>
                  <a:pt x="2111" y="3848"/>
                  <a:pt x="2231" y="3848"/>
                </a:cubicBezTo>
                <a:cubicBezTo>
                  <a:pt x="2311" y="3848"/>
                  <a:pt x="2391" y="3960"/>
                  <a:pt x="2391" y="4129"/>
                </a:cubicBezTo>
                <a:close/>
                <a:moveTo>
                  <a:pt x="10003" y="290"/>
                </a:moveTo>
                <a:cubicBezTo>
                  <a:pt x="9763" y="459"/>
                  <a:pt x="9565" y="767"/>
                  <a:pt x="9565" y="963"/>
                </a:cubicBezTo>
                <a:cubicBezTo>
                  <a:pt x="9565" y="1383"/>
                  <a:pt x="7891" y="1719"/>
                  <a:pt x="6575" y="1552"/>
                </a:cubicBezTo>
                <a:cubicBezTo>
                  <a:pt x="5858" y="1440"/>
                  <a:pt x="5420" y="1579"/>
                  <a:pt x="4982" y="2084"/>
                </a:cubicBezTo>
                <a:cubicBezTo>
                  <a:pt x="3945" y="3176"/>
                  <a:pt x="2789" y="3877"/>
                  <a:pt x="2351" y="3709"/>
                </a:cubicBezTo>
                <a:cubicBezTo>
                  <a:pt x="2152" y="3597"/>
                  <a:pt x="1713" y="3681"/>
                  <a:pt x="1354" y="3848"/>
                </a:cubicBezTo>
                <a:cubicBezTo>
                  <a:pt x="916" y="4129"/>
                  <a:pt x="876" y="4297"/>
                  <a:pt x="1275" y="4633"/>
                </a:cubicBezTo>
                <a:cubicBezTo>
                  <a:pt x="1554" y="4857"/>
                  <a:pt x="1754" y="5110"/>
                  <a:pt x="1713" y="5165"/>
                </a:cubicBezTo>
                <a:cubicBezTo>
                  <a:pt x="1633" y="5193"/>
                  <a:pt x="1594" y="5334"/>
                  <a:pt x="1594" y="5445"/>
                </a:cubicBezTo>
                <a:cubicBezTo>
                  <a:pt x="1594" y="5585"/>
                  <a:pt x="1754" y="5502"/>
                  <a:pt x="1952" y="5277"/>
                </a:cubicBezTo>
                <a:cubicBezTo>
                  <a:pt x="2152" y="5053"/>
                  <a:pt x="2391" y="5026"/>
                  <a:pt x="2550" y="5193"/>
                </a:cubicBezTo>
                <a:cubicBezTo>
                  <a:pt x="2670" y="5361"/>
                  <a:pt x="2192" y="5642"/>
                  <a:pt x="1394" y="5810"/>
                </a:cubicBezTo>
                <a:cubicBezTo>
                  <a:pt x="637" y="5978"/>
                  <a:pt x="0" y="6258"/>
                  <a:pt x="0" y="6398"/>
                </a:cubicBezTo>
                <a:cubicBezTo>
                  <a:pt x="0" y="6566"/>
                  <a:pt x="318" y="6538"/>
                  <a:pt x="797" y="6370"/>
                </a:cubicBezTo>
                <a:cubicBezTo>
                  <a:pt x="1435" y="6146"/>
                  <a:pt x="1594" y="6146"/>
                  <a:pt x="1594" y="6482"/>
                </a:cubicBezTo>
                <a:cubicBezTo>
                  <a:pt x="1594" y="6706"/>
                  <a:pt x="1912" y="6930"/>
                  <a:pt x="2311" y="7014"/>
                </a:cubicBezTo>
                <a:cubicBezTo>
                  <a:pt x="2830" y="7098"/>
                  <a:pt x="2749" y="7182"/>
                  <a:pt x="1912" y="7435"/>
                </a:cubicBezTo>
                <a:cubicBezTo>
                  <a:pt x="1275" y="7603"/>
                  <a:pt x="797" y="7883"/>
                  <a:pt x="797" y="8023"/>
                </a:cubicBezTo>
                <a:cubicBezTo>
                  <a:pt x="797" y="8471"/>
                  <a:pt x="1594" y="8668"/>
                  <a:pt x="2152" y="8359"/>
                </a:cubicBezTo>
                <a:cubicBezTo>
                  <a:pt x="2709" y="8051"/>
                  <a:pt x="3187" y="8219"/>
                  <a:pt x="3187" y="8723"/>
                </a:cubicBezTo>
                <a:cubicBezTo>
                  <a:pt x="3187" y="8892"/>
                  <a:pt x="2988" y="8835"/>
                  <a:pt x="2789" y="8611"/>
                </a:cubicBezTo>
                <a:cubicBezTo>
                  <a:pt x="2470" y="8247"/>
                  <a:pt x="2391" y="8275"/>
                  <a:pt x="2391" y="8695"/>
                </a:cubicBezTo>
                <a:cubicBezTo>
                  <a:pt x="2391" y="9116"/>
                  <a:pt x="2590" y="9172"/>
                  <a:pt x="3587" y="9031"/>
                </a:cubicBezTo>
                <a:cubicBezTo>
                  <a:pt x="4582" y="8892"/>
                  <a:pt x="4742" y="8919"/>
                  <a:pt x="4543" y="9284"/>
                </a:cubicBezTo>
                <a:cubicBezTo>
                  <a:pt x="4423" y="9536"/>
                  <a:pt x="4144" y="9732"/>
                  <a:pt x="3945" y="9732"/>
                </a:cubicBezTo>
                <a:cubicBezTo>
                  <a:pt x="3706" y="9732"/>
                  <a:pt x="3746" y="10012"/>
                  <a:pt x="4025" y="10320"/>
                </a:cubicBezTo>
                <a:cubicBezTo>
                  <a:pt x="4264" y="10656"/>
                  <a:pt x="4582" y="10825"/>
                  <a:pt x="4742" y="10684"/>
                </a:cubicBezTo>
                <a:cubicBezTo>
                  <a:pt x="5140" y="10292"/>
                  <a:pt x="7970" y="10292"/>
                  <a:pt x="7731" y="10684"/>
                </a:cubicBezTo>
                <a:cubicBezTo>
                  <a:pt x="7651" y="10852"/>
                  <a:pt x="7891" y="11272"/>
                  <a:pt x="8289" y="11553"/>
                </a:cubicBezTo>
                <a:cubicBezTo>
                  <a:pt x="9006" y="12142"/>
                  <a:pt x="9006" y="13094"/>
                  <a:pt x="8210" y="13430"/>
                </a:cubicBezTo>
                <a:cubicBezTo>
                  <a:pt x="7970" y="13542"/>
                  <a:pt x="7094" y="13570"/>
                  <a:pt x="6296" y="13486"/>
                </a:cubicBezTo>
                <a:cubicBezTo>
                  <a:pt x="5380" y="13430"/>
                  <a:pt x="4782" y="13486"/>
                  <a:pt x="4782" y="13654"/>
                </a:cubicBezTo>
                <a:cubicBezTo>
                  <a:pt x="4782" y="13822"/>
                  <a:pt x="4982" y="13878"/>
                  <a:pt x="5180" y="13794"/>
                </a:cubicBezTo>
                <a:cubicBezTo>
                  <a:pt x="5898" y="13486"/>
                  <a:pt x="5618" y="13906"/>
                  <a:pt x="4702" y="14495"/>
                </a:cubicBezTo>
                <a:lnTo>
                  <a:pt x="3785" y="15111"/>
                </a:lnTo>
                <a:lnTo>
                  <a:pt x="4782" y="14999"/>
                </a:lnTo>
                <a:cubicBezTo>
                  <a:pt x="6535" y="14830"/>
                  <a:pt x="6256" y="15755"/>
                  <a:pt x="4383" y="16287"/>
                </a:cubicBezTo>
                <a:cubicBezTo>
                  <a:pt x="2152" y="16904"/>
                  <a:pt x="2311" y="17660"/>
                  <a:pt x="4742" y="17745"/>
                </a:cubicBezTo>
                <a:cubicBezTo>
                  <a:pt x="6655" y="17800"/>
                  <a:pt x="8089" y="18416"/>
                  <a:pt x="6336" y="18416"/>
                </a:cubicBezTo>
                <a:cubicBezTo>
                  <a:pt x="5380" y="18416"/>
                  <a:pt x="3587" y="19313"/>
                  <a:pt x="3587" y="19790"/>
                </a:cubicBezTo>
                <a:cubicBezTo>
                  <a:pt x="3587" y="19901"/>
                  <a:pt x="2949" y="20237"/>
                  <a:pt x="2192" y="20518"/>
                </a:cubicBezTo>
                <a:cubicBezTo>
                  <a:pt x="1435" y="20826"/>
                  <a:pt x="916" y="21106"/>
                  <a:pt x="1035" y="21190"/>
                </a:cubicBezTo>
                <a:cubicBezTo>
                  <a:pt x="1474" y="21498"/>
                  <a:pt x="2550" y="21442"/>
                  <a:pt x="3467" y="21022"/>
                </a:cubicBezTo>
                <a:cubicBezTo>
                  <a:pt x="4025" y="20770"/>
                  <a:pt x="4822" y="20657"/>
                  <a:pt x="5499" y="20742"/>
                </a:cubicBezTo>
                <a:cubicBezTo>
                  <a:pt x="6336" y="20854"/>
                  <a:pt x="6815" y="20742"/>
                  <a:pt x="7292" y="20378"/>
                </a:cubicBezTo>
                <a:cubicBezTo>
                  <a:pt x="7811" y="19929"/>
                  <a:pt x="8368" y="19874"/>
                  <a:pt x="10720" y="19957"/>
                </a:cubicBezTo>
                <a:cubicBezTo>
                  <a:pt x="12274" y="20014"/>
                  <a:pt x="13550" y="19957"/>
                  <a:pt x="13550" y="19817"/>
                </a:cubicBezTo>
                <a:cubicBezTo>
                  <a:pt x="13550" y="19705"/>
                  <a:pt x="14307" y="19621"/>
                  <a:pt x="15263" y="19649"/>
                </a:cubicBezTo>
                <a:cubicBezTo>
                  <a:pt x="17017" y="19733"/>
                  <a:pt x="20324" y="18920"/>
                  <a:pt x="20324" y="18445"/>
                </a:cubicBezTo>
                <a:cubicBezTo>
                  <a:pt x="20324" y="18277"/>
                  <a:pt x="20045" y="18137"/>
                  <a:pt x="19727" y="18137"/>
                </a:cubicBezTo>
                <a:cubicBezTo>
                  <a:pt x="18969" y="18137"/>
                  <a:pt x="18930" y="17408"/>
                  <a:pt x="19687" y="17212"/>
                </a:cubicBezTo>
                <a:cubicBezTo>
                  <a:pt x="20803" y="16904"/>
                  <a:pt x="21599" y="15700"/>
                  <a:pt x="21161" y="15083"/>
                </a:cubicBezTo>
                <a:cubicBezTo>
                  <a:pt x="20604" y="14383"/>
                  <a:pt x="18531" y="14046"/>
                  <a:pt x="17614" y="14550"/>
                </a:cubicBezTo>
                <a:cubicBezTo>
                  <a:pt x="17017" y="14858"/>
                  <a:pt x="16976" y="14858"/>
                  <a:pt x="17455" y="14467"/>
                </a:cubicBezTo>
                <a:cubicBezTo>
                  <a:pt x="17854" y="14102"/>
                  <a:pt x="17854" y="13850"/>
                  <a:pt x="17455" y="13206"/>
                </a:cubicBezTo>
                <a:cubicBezTo>
                  <a:pt x="17216" y="12758"/>
                  <a:pt x="16976" y="12253"/>
                  <a:pt x="16976" y="12113"/>
                </a:cubicBezTo>
                <a:cubicBezTo>
                  <a:pt x="16937" y="11749"/>
                  <a:pt x="15821" y="10992"/>
                  <a:pt x="14785" y="10572"/>
                </a:cubicBezTo>
                <a:cubicBezTo>
                  <a:pt x="14347" y="10405"/>
                  <a:pt x="13829" y="9928"/>
                  <a:pt x="13709" y="9508"/>
                </a:cubicBezTo>
                <a:cubicBezTo>
                  <a:pt x="13310" y="8443"/>
                  <a:pt x="12274" y="7518"/>
                  <a:pt x="11477" y="7490"/>
                </a:cubicBezTo>
                <a:cubicBezTo>
                  <a:pt x="10520" y="7490"/>
                  <a:pt x="10560" y="6594"/>
                  <a:pt x="11557" y="6090"/>
                </a:cubicBezTo>
                <a:cubicBezTo>
                  <a:pt x="11995" y="5866"/>
                  <a:pt x="12353" y="5530"/>
                  <a:pt x="12353" y="5361"/>
                </a:cubicBezTo>
                <a:cubicBezTo>
                  <a:pt x="12353" y="5165"/>
                  <a:pt x="12633" y="4802"/>
                  <a:pt x="12991" y="4577"/>
                </a:cubicBezTo>
                <a:cubicBezTo>
                  <a:pt x="13948" y="3877"/>
                  <a:pt x="13271" y="3569"/>
                  <a:pt x="10760" y="3569"/>
                </a:cubicBezTo>
                <a:cubicBezTo>
                  <a:pt x="9484" y="3569"/>
                  <a:pt x="8289" y="3428"/>
                  <a:pt x="8170" y="3289"/>
                </a:cubicBezTo>
                <a:cubicBezTo>
                  <a:pt x="8049" y="3120"/>
                  <a:pt x="8129" y="3008"/>
                  <a:pt x="8368" y="3008"/>
                </a:cubicBezTo>
                <a:cubicBezTo>
                  <a:pt x="8648" y="3008"/>
                  <a:pt x="9286" y="2756"/>
                  <a:pt x="9843" y="2448"/>
                </a:cubicBezTo>
                <a:cubicBezTo>
                  <a:pt x="10401" y="2140"/>
                  <a:pt x="10720" y="1887"/>
                  <a:pt x="10560" y="1887"/>
                </a:cubicBezTo>
                <a:cubicBezTo>
                  <a:pt x="10362" y="1887"/>
                  <a:pt x="10600" y="1607"/>
                  <a:pt x="11039" y="1244"/>
                </a:cubicBezTo>
                <a:cubicBezTo>
                  <a:pt x="11477" y="907"/>
                  <a:pt x="11955" y="487"/>
                  <a:pt x="12075" y="319"/>
                </a:cubicBezTo>
                <a:cubicBezTo>
                  <a:pt x="12434" y="-101"/>
                  <a:pt x="10560" y="-101"/>
                  <a:pt x="10003" y="29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0" name="AutoShape 6"/>
          <p:cNvSpPr>
            <a:spLocks/>
          </p:cNvSpPr>
          <p:nvPr/>
        </p:nvSpPr>
        <p:spPr bwMode="auto">
          <a:xfrm>
            <a:off x="11144250" y="5014913"/>
            <a:ext cx="298450" cy="276225"/>
          </a:xfrm>
          <a:custGeom>
            <a:avLst/>
            <a:gdLst>
              <a:gd name="T0" fmla="+- 0 10948 767"/>
              <a:gd name="T1" fmla="*/ T0 w 20362"/>
              <a:gd name="T2" fmla="+- 0 10723 490"/>
              <a:gd name="T3" fmla="*/ 10723 h 20466"/>
              <a:gd name="T4" fmla="+- 0 10948 767"/>
              <a:gd name="T5" fmla="*/ T4 w 20362"/>
              <a:gd name="T6" fmla="+- 0 10723 490"/>
              <a:gd name="T7" fmla="*/ 10723 h 20466"/>
              <a:gd name="T8" fmla="+- 0 10948 767"/>
              <a:gd name="T9" fmla="*/ T8 w 20362"/>
              <a:gd name="T10" fmla="+- 0 10723 490"/>
              <a:gd name="T11" fmla="*/ 10723 h 20466"/>
              <a:gd name="T12" fmla="+- 0 10948 767"/>
              <a:gd name="T13" fmla="*/ T12 w 20362"/>
              <a:gd name="T14" fmla="+- 0 10723 490"/>
              <a:gd name="T15" fmla="*/ 10723 h 204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362" h="20466">
                <a:moveTo>
                  <a:pt x="11284" y="268"/>
                </a:moveTo>
                <a:cubicBezTo>
                  <a:pt x="9886" y="771"/>
                  <a:pt x="7151" y="4182"/>
                  <a:pt x="8198" y="4182"/>
                </a:cubicBezTo>
                <a:cubicBezTo>
                  <a:pt x="8547" y="4182"/>
                  <a:pt x="8664" y="4498"/>
                  <a:pt x="8488" y="4815"/>
                </a:cubicBezTo>
                <a:cubicBezTo>
                  <a:pt x="8314" y="5193"/>
                  <a:pt x="6975" y="5320"/>
                  <a:pt x="5520" y="5193"/>
                </a:cubicBezTo>
                <a:cubicBezTo>
                  <a:pt x="3482" y="4940"/>
                  <a:pt x="2842" y="5129"/>
                  <a:pt x="2376" y="6078"/>
                </a:cubicBezTo>
                <a:cubicBezTo>
                  <a:pt x="1969" y="6898"/>
                  <a:pt x="2026" y="7340"/>
                  <a:pt x="2551" y="7531"/>
                </a:cubicBezTo>
                <a:cubicBezTo>
                  <a:pt x="3075" y="7783"/>
                  <a:pt x="3075" y="7972"/>
                  <a:pt x="2551" y="8667"/>
                </a:cubicBezTo>
                <a:cubicBezTo>
                  <a:pt x="1445" y="9867"/>
                  <a:pt x="1619" y="10309"/>
                  <a:pt x="3250" y="10750"/>
                </a:cubicBezTo>
                <a:cubicBezTo>
                  <a:pt x="5287" y="11319"/>
                  <a:pt x="5054" y="12394"/>
                  <a:pt x="2376" y="14541"/>
                </a:cubicBezTo>
                <a:cubicBezTo>
                  <a:pt x="221" y="16310"/>
                  <a:pt x="-767" y="18710"/>
                  <a:pt x="687" y="18710"/>
                </a:cubicBezTo>
                <a:cubicBezTo>
                  <a:pt x="979" y="18710"/>
                  <a:pt x="1094" y="19024"/>
                  <a:pt x="863" y="19466"/>
                </a:cubicBezTo>
                <a:cubicBezTo>
                  <a:pt x="572" y="19971"/>
                  <a:pt x="746" y="20035"/>
                  <a:pt x="1386" y="19782"/>
                </a:cubicBezTo>
                <a:cubicBezTo>
                  <a:pt x="1969" y="19593"/>
                  <a:pt x="2376" y="19657"/>
                  <a:pt x="2376" y="20035"/>
                </a:cubicBezTo>
                <a:cubicBezTo>
                  <a:pt x="2376" y="21109"/>
                  <a:pt x="6859" y="20035"/>
                  <a:pt x="9829" y="18330"/>
                </a:cubicBezTo>
                <a:cubicBezTo>
                  <a:pt x="11284" y="17510"/>
                  <a:pt x="13263" y="16815"/>
                  <a:pt x="14310" y="16815"/>
                </a:cubicBezTo>
                <a:cubicBezTo>
                  <a:pt x="15941" y="16815"/>
                  <a:pt x="16232" y="16561"/>
                  <a:pt x="16814" y="14350"/>
                </a:cubicBezTo>
                <a:cubicBezTo>
                  <a:pt x="17223" y="13025"/>
                  <a:pt x="17513" y="10814"/>
                  <a:pt x="17513" y="9425"/>
                </a:cubicBezTo>
                <a:cubicBezTo>
                  <a:pt x="17513" y="7340"/>
                  <a:pt x="17746" y="6773"/>
                  <a:pt x="18969" y="6203"/>
                </a:cubicBezTo>
                <a:cubicBezTo>
                  <a:pt x="20657" y="5384"/>
                  <a:pt x="20833" y="3804"/>
                  <a:pt x="19376" y="1909"/>
                </a:cubicBezTo>
                <a:cubicBezTo>
                  <a:pt x="18211" y="457"/>
                  <a:pt x="13613" y="-490"/>
                  <a:pt x="11284" y="26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1" name="AutoShape 7"/>
          <p:cNvSpPr>
            <a:spLocks/>
          </p:cNvSpPr>
          <p:nvPr/>
        </p:nvSpPr>
        <p:spPr bwMode="auto">
          <a:xfrm>
            <a:off x="3492500" y="4813300"/>
            <a:ext cx="242888" cy="133350"/>
          </a:xfrm>
          <a:custGeom>
            <a:avLst/>
            <a:gdLst>
              <a:gd name="T0" fmla="+- 0 11133 666"/>
              <a:gd name="T1" fmla="*/ T0 w 20934"/>
              <a:gd name="T2" fmla="+- 0 10422 122"/>
              <a:gd name="T3" fmla="*/ 10422 h 20601"/>
              <a:gd name="T4" fmla="+- 0 11133 666"/>
              <a:gd name="T5" fmla="*/ T4 w 20934"/>
              <a:gd name="T6" fmla="+- 0 10422 122"/>
              <a:gd name="T7" fmla="*/ 10422 h 20601"/>
              <a:gd name="T8" fmla="+- 0 11133 666"/>
              <a:gd name="T9" fmla="*/ T8 w 20934"/>
              <a:gd name="T10" fmla="+- 0 10422 122"/>
              <a:gd name="T11" fmla="*/ 10422 h 20601"/>
              <a:gd name="T12" fmla="+- 0 11133 666"/>
              <a:gd name="T13" fmla="*/ T12 w 20934"/>
              <a:gd name="T14" fmla="+- 0 10422 122"/>
              <a:gd name="T15" fmla="*/ 10422 h 2060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934" h="20601">
                <a:moveTo>
                  <a:pt x="16746" y="3040"/>
                </a:moveTo>
                <a:cubicBezTo>
                  <a:pt x="14688" y="4617"/>
                  <a:pt x="12704" y="6331"/>
                  <a:pt x="12410" y="6858"/>
                </a:cubicBezTo>
                <a:cubicBezTo>
                  <a:pt x="12116" y="7385"/>
                  <a:pt x="11162" y="7779"/>
                  <a:pt x="10280" y="7779"/>
                </a:cubicBezTo>
                <a:cubicBezTo>
                  <a:pt x="9325" y="7779"/>
                  <a:pt x="8223" y="8700"/>
                  <a:pt x="7709" y="9754"/>
                </a:cubicBezTo>
                <a:cubicBezTo>
                  <a:pt x="7195" y="10808"/>
                  <a:pt x="6533" y="11468"/>
                  <a:pt x="6239" y="11074"/>
                </a:cubicBezTo>
                <a:cubicBezTo>
                  <a:pt x="5285" y="10020"/>
                  <a:pt x="1095" y="13178"/>
                  <a:pt x="361" y="15551"/>
                </a:cubicBezTo>
                <a:cubicBezTo>
                  <a:pt x="-666" y="19108"/>
                  <a:pt x="581" y="21477"/>
                  <a:pt x="3007" y="20291"/>
                </a:cubicBezTo>
                <a:cubicBezTo>
                  <a:pt x="4181" y="19635"/>
                  <a:pt x="5651" y="19108"/>
                  <a:pt x="6239" y="18842"/>
                </a:cubicBezTo>
                <a:cubicBezTo>
                  <a:pt x="6827" y="18581"/>
                  <a:pt x="7929" y="17921"/>
                  <a:pt x="8811" y="17132"/>
                </a:cubicBezTo>
                <a:cubicBezTo>
                  <a:pt x="9619" y="16340"/>
                  <a:pt x="11528" y="14892"/>
                  <a:pt x="13072" y="13838"/>
                </a:cubicBezTo>
                <a:cubicBezTo>
                  <a:pt x="15424" y="12124"/>
                  <a:pt x="16158" y="10414"/>
                  <a:pt x="15938" y="6463"/>
                </a:cubicBezTo>
                <a:cubicBezTo>
                  <a:pt x="15938" y="6065"/>
                  <a:pt x="17040" y="5936"/>
                  <a:pt x="18436" y="6198"/>
                </a:cubicBezTo>
                <a:cubicBezTo>
                  <a:pt x="20714" y="6725"/>
                  <a:pt x="20934" y="6463"/>
                  <a:pt x="20934" y="3301"/>
                </a:cubicBezTo>
                <a:cubicBezTo>
                  <a:pt x="20934" y="1459"/>
                  <a:pt x="20859" y="-122"/>
                  <a:pt x="20788" y="6"/>
                </a:cubicBezTo>
                <a:cubicBezTo>
                  <a:pt x="20640" y="6"/>
                  <a:pt x="18876" y="1459"/>
                  <a:pt x="16746" y="304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2" name="AutoShape 8"/>
          <p:cNvSpPr>
            <a:spLocks/>
          </p:cNvSpPr>
          <p:nvPr/>
        </p:nvSpPr>
        <p:spPr bwMode="auto">
          <a:xfrm>
            <a:off x="12201525" y="5921375"/>
            <a:ext cx="98425" cy="307975"/>
          </a:xfrm>
          <a:custGeom>
            <a:avLst/>
            <a:gdLst>
              <a:gd name="T0" fmla="+- 0 10803 358"/>
              <a:gd name="T1" fmla="*/ T0 w 20891"/>
              <a:gd name="T2" fmla="+- 0 11359 1297"/>
              <a:gd name="T3" fmla="*/ 11359 h 20125"/>
              <a:gd name="T4" fmla="+- 0 10803 358"/>
              <a:gd name="T5" fmla="*/ T4 w 20891"/>
              <a:gd name="T6" fmla="+- 0 11359 1297"/>
              <a:gd name="T7" fmla="*/ 11359 h 20125"/>
              <a:gd name="T8" fmla="+- 0 10803 358"/>
              <a:gd name="T9" fmla="*/ T8 w 20891"/>
              <a:gd name="T10" fmla="+- 0 11359 1297"/>
              <a:gd name="T11" fmla="*/ 11359 h 20125"/>
              <a:gd name="T12" fmla="+- 0 10803 358"/>
              <a:gd name="T13" fmla="*/ T12 w 20891"/>
              <a:gd name="T14" fmla="+- 0 11359 1297"/>
              <a:gd name="T15" fmla="*/ 11359 h 201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891" h="20125">
                <a:moveTo>
                  <a:pt x="16019" y="320"/>
                </a:moveTo>
                <a:cubicBezTo>
                  <a:pt x="15304" y="823"/>
                  <a:pt x="12781" y="1381"/>
                  <a:pt x="10444" y="1548"/>
                </a:cubicBezTo>
                <a:cubicBezTo>
                  <a:pt x="8102" y="1715"/>
                  <a:pt x="5942" y="2330"/>
                  <a:pt x="5584" y="2888"/>
                </a:cubicBezTo>
                <a:cubicBezTo>
                  <a:pt x="4501" y="4339"/>
                  <a:pt x="7201" y="6962"/>
                  <a:pt x="10620" y="7743"/>
                </a:cubicBezTo>
                <a:cubicBezTo>
                  <a:pt x="13501" y="8359"/>
                  <a:pt x="13320" y="8526"/>
                  <a:pt x="8822" y="9419"/>
                </a:cubicBezTo>
                <a:cubicBezTo>
                  <a:pt x="5040" y="10200"/>
                  <a:pt x="3605" y="10311"/>
                  <a:pt x="2522" y="9753"/>
                </a:cubicBezTo>
                <a:cubicBezTo>
                  <a:pt x="1439" y="9250"/>
                  <a:pt x="724" y="9363"/>
                  <a:pt x="180" y="10087"/>
                </a:cubicBezTo>
                <a:cubicBezTo>
                  <a:pt x="-358" y="10701"/>
                  <a:pt x="362" y="11651"/>
                  <a:pt x="1621" y="12208"/>
                </a:cubicBezTo>
                <a:cubicBezTo>
                  <a:pt x="3061" y="12767"/>
                  <a:pt x="3781" y="13771"/>
                  <a:pt x="3242" y="14387"/>
                </a:cubicBezTo>
                <a:cubicBezTo>
                  <a:pt x="543" y="18795"/>
                  <a:pt x="543" y="19130"/>
                  <a:pt x="4501" y="19800"/>
                </a:cubicBezTo>
                <a:cubicBezTo>
                  <a:pt x="7740" y="20303"/>
                  <a:pt x="8822" y="20246"/>
                  <a:pt x="10620" y="19465"/>
                </a:cubicBezTo>
                <a:cubicBezTo>
                  <a:pt x="11884" y="18906"/>
                  <a:pt x="14221" y="18628"/>
                  <a:pt x="15661" y="18795"/>
                </a:cubicBezTo>
                <a:cubicBezTo>
                  <a:pt x="19081" y="19242"/>
                  <a:pt x="20164" y="18182"/>
                  <a:pt x="20703" y="13437"/>
                </a:cubicBezTo>
                <a:cubicBezTo>
                  <a:pt x="21242" y="10256"/>
                  <a:pt x="20703" y="9474"/>
                  <a:pt x="18003" y="8860"/>
                </a:cubicBezTo>
                <a:cubicBezTo>
                  <a:pt x="15123" y="8190"/>
                  <a:pt x="14941" y="7856"/>
                  <a:pt x="16744" y="5958"/>
                </a:cubicBezTo>
                <a:cubicBezTo>
                  <a:pt x="19081" y="3612"/>
                  <a:pt x="18542" y="-1297"/>
                  <a:pt x="16019" y="32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3" name="AutoShape 9"/>
          <p:cNvSpPr>
            <a:spLocks/>
          </p:cNvSpPr>
          <p:nvPr/>
        </p:nvSpPr>
        <p:spPr bwMode="auto">
          <a:xfrm>
            <a:off x="7216775" y="3805238"/>
            <a:ext cx="327025" cy="171450"/>
          </a:xfrm>
          <a:custGeom>
            <a:avLst/>
            <a:gdLst>
              <a:gd name="T0" fmla="+- 0 11029 648"/>
              <a:gd name="T1" fmla="*/ T0 w 20762"/>
              <a:gd name="T2" fmla="+- 0 10585 254"/>
              <a:gd name="T3" fmla="*/ 10585 h 20662"/>
              <a:gd name="T4" fmla="+- 0 11029 648"/>
              <a:gd name="T5" fmla="*/ T4 w 20762"/>
              <a:gd name="T6" fmla="+- 0 10585 254"/>
              <a:gd name="T7" fmla="*/ 10585 h 20662"/>
              <a:gd name="T8" fmla="+- 0 11029 648"/>
              <a:gd name="T9" fmla="*/ T8 w 20762"/>
              <a:gd name="T10" fmla="+- 0 10585 254"/>
              <a:gd name="T11" fmla="*/ 10585 h 20662"/>
              <a:gd name="T12" fmla="+- 0 11029 648"/>
              <a:gd name="T13" fmla="*/ T12 w 20762"/>
              <a:gd name="T14" fmla="+- 0 10585 254"/>
              <a:gd name="T15" fmla="*/ 10585 h 2066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762" h="20662">
                <a:moveTo>
                  <a:pt x="18130" y="7496"/>
                </a:moveTo>
                <a:cubicBezTo>
                  <a:pt x="18835" y="8427"/>
                  <a:pt x="18835" y="8528"/>
                  <a:pt x="18021" y="8118"/>
                </a:cubicBezTo>
                <a:cubicBezTo>
                  <a:pt x="17533" y="7805"/>
                  <a:pt x="17044" y="8014"/>
                  <a:pt x="16882" y="8737"/>
                </a:cubicBezTo>
                <a:cubicBezTo>
                  <a:pt x="16772" y="9355"/>
                  <a:pt x="16555" y="9150"/>
                  <a:pt x="16338" y="8118"/>
                </a:cubicBezTo>
                <a:cubicBezTo>
                  <a:pt x="15958" y="6151"/>
                  <a:pt x="16882" y="5738"/>
                  <a:pt x="18130" y="7496"/>
                </a:cubicBezTo>
                <a:close/>
                <a:moveTo>
                  <a:pt x="17316" y="364"/>
                </a:moveTo>
                <a:cubicBezTo>
                  <a:pt x="15851" y="882"/>
                  <a:pt x="13624" y="1397"/>
                  <a:pt x="12431" y="1501"/>
                </a:cubicBezTo>
                <a:cubicBezTo>
                  <a:pt x="11237" y="1709"/>
                  <a:pt x="9283" y="2432"/>
                  <a:pt x="8144" y="3155"/>
                </a:cubicBezTo>
                <a:cubicBezTo>
                  <a:pt x="6461" y="4292"/>
                  <a:pt x="6190" y="4705"/>
                  <a:pt x="6896" y="5532"/>
                </a:cubicBezTo>
                <a:cubicBezTo>
                  <a:pt x="8197" y="6874"/>
                  <a:pt x="7383" y="9460"/>
                  <a:pt x="5593" y="9460"/>
                </a:cubicBezTo>
                <a:cubicBezTo>
                  <a:pt x="4724" y="9460"/>
                  <a:pt x="4018" y="8942"/>
                  <a:pt x="4018" y="8427"/>
                </a:cubicBezTo>
                <a:cubicBezTo>
                  <a:pt x="4018" y="7082"/>
                  <a:pt x="2065" y="7082"/>
                  <a:pt x="708" y="8427"/>
                </a:cubicBezTo>
                <a:cubicBezTo>
                  <a:pt x="-648" y="9873"/>
                  <a:pt x="-52" y="12045"/>
                  <a:pt x="2445" y="14422"/>
                </a:cubicBezTo>
                <a:cubicBezTo>
                  <a:pt x="3801" y="15663"/>
                  <a:pt x="4290" y="16799"/>
                  <a:pt x="4235" y="18555"/>
                </a:cubicBezTo>
                <a:cubicBezTo>
                  <a:pt x="4182" y="21345"/>
                  <a:pt x="4290" y="21345"/>
                  <a:pt x="10965" y="18659"/>
                </a:cubicBezTo>
                <a:cubicBezTo>
                  <a:pt x="13734" y="17626"/>
                  <a:pt x="14765" y="16591"/>
                  <a:pt x="16772" y="12872"/>
                </a:cubicBezTo>
                <a:cubicBezTo>
                  <a:pt x="18130" y="10492"/>
                  <a:pt x="19216" y="7496"/>
                  <a:pt x="19216" y="6359"/>
                </a:cubicBezTo>
                <a:cubicBezTo>
                  <a:pt x="19216" y="5223"/>
                  <a:pt x="19595" y="4292"/>
                  <a:pt x="20030" y="4292"/>
                </a:cubicBezTo>
                <a:cubicBezTo>
                  <a:pt x="20897" y="4292"/>
                  <a:pt x="20952" y="3673"/>
                  <a:pt x="20409" y="1191"/>
                </a:cubicBezTo>
                <a:cubicBezTo>
                  <a:pt x="20084" y="-153"/>
                  <a:pt x="19541" y="-254"/>
                  <a:pt x="17316" y="36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4" name="AutoShape 10"/>
          <p:cNvSpPr>
            <a:spLocks/>
          </p:cNvSpPr>
          <p:nvPr/>
        </p:nvSpPr>
        <p:spPr bwMode="auto">
          <a:xfrm>
            <a:off x="6210300" y="7381875"/>
            <a:ext cx="685800" cy="249238"/>
          </a:xfrm>
          <a:custGeom>
            <a:avLst/>
            <a:gdLst>
              <a:gd name="T0" fmla="+- 0 10906 213"/>
              <a:gd name="T1" fmla="*/ T0 w 21387"/>
              <a:gd name="T2" fmla="+- 0 11051 952"/>
              <a:gd name="T3" fmla="*/ 11051 h 20198"/>
              <a:gd name="T4" fmla="+- 0 10906 213"/>
              <a:gd name="T5" fmla="*/ T4 w 21387"/>
              <a:gd name="T6" fmla="+- 0 11051 952"/>
              <a:gd name="T7" fmla="*/ 11051 h 20198"/>
              <a:gd name="T8" fmla="+- 0 10906 213"/>
              <a:gd name="T9" fmla="*/ T8 w 21387"/>
              <a:gd name="T10" fmla="+- 0 11051 952"/>
              <a:gd name="T11" fmla="*/ 11051 h 20198"/>
              <a:gd name="T12" fmla="+- 0 10906 213"/>
              <a:gd name="T13" fmla="*/ T12 w 21387"/>
              <a:gd name="T14" fmla="+- 0 11051 952"/>
              <a:gd name="T15" fmla="*/ 11051 h 2019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7" h="20198">
                <a:moveTo>
                  <a:pt x="15021" y="16273"/>
                </a:moveTo>
                <a:cubicBezTo>
                  <a:pt x="15127" y="16689"/>
                  <a:pt x="14835" y="16967"/>
                  <a:pt x="14381" y="16967"/>
                </a:cubicBezTo>
                <a:cubicBezTo>
                  <a:pt x="13929" y="16967"/>
                  <a:pt x="13557" y="16619"/>
                  <a:pt x="13557" y="16273"/>
                </a:cubicBezTo>
                <a:cubicBezTo>
                  <a:pt x="13557" y="15855"/>
                  <a:pt x="13849" y="15577"/>
                  <a:pt x="14195" y="15577"/>
                </a:cubicBezTo>
                <a:cubicBezTo>
                  <a:pt x="14569" y="15577"/>
                  <a:pt x="14941" y="15855"/>
                  <a:pt x="15021" y="16273"/>
                </a:cubicBezTo>
                <a:close/>
                <a:moveTo>
                  <a:pt x="5300" y="367"/>
                </a:moveTo>
                <a:cubicBezTo>
                  <a:pt x="4927" y="645"/>
                  <a:pt x="4074" y="1271"/>
                  <a:pt x="3382" y="1756"/>
                </a:cubicBezTo>
                <a:cubicBezTo>
                  <a:pt x="2690" y="2172"/>
                  <a:pt x="1917" y="3146"/>
                  <a:pt x="1678" y="3840"/>
                </a:cubicBezTo>
                <a:cubicBezTo>
                  <a:pt x="1438" y="4603"/>
                  <a:pt x="1038" y="5159"/>
                  <a:pt x="798" y="5159"/>
                </a:cubicBezTo>
                <a:cubicBezTo>
                  <a:pt x="426" y="5159"/>
                  <a:pt x="426" y="5297"/>
                  <a:pt x="772" y="5853"/>
                </a:cubicBezTo>
                <a:cubicBezTo>
                  <a:pt x="1118" y="6409"/>
                  <a:pt x="1065" y="6617"/>
                  <a:pt x="585" y="6965"/>
                </a:cubicBezTo>
                <a:cubicBezTo>
                  <a:pt x="-213" y="7520"/>
                  <a:pt x="-187" y="8354"/>
                  <a:pt x="612" y="8772"/>
                </a:cubicBezTo>
                <a:cubicBezTo>
                  <a:pt x="985" y="8980"/>
                  <a:pt x="1518" y="8562"/>
                  <a:pt x="1864" y="7868"/>
                </a:cubicBezTo>
                <a:cubicBezTo>
                  <a:pt x="2210" y="7172"/>
                  <a:pt x="2690" y="6549"/>
                  <a:pt x="2929" y="6549"/>
                </a:cubicBezTo>
                <a:cubicBezTo>
                  <a:pt x="3169" y="6549"/>
                  <a:pt x="3622" y="5923"/>
                  <a:pt x="3968" y="5159"/>
                </a:cubicBezTo>
                <a:cubicBezTo>
                  <a:pt x="4394" y="4188"/>
                  <a:pt x="4927" y="3770"/>
                  <a:pt x="5672" y="3840"/>
                </a:cubicBezTo>
                <a:cubicBezTo>
                  <a:pt x="6286" y="3910"/>
                  <a:pt x="6552" y="4048"/>
                  <a:pt x="6312" y="4256"/>
                </a:cubicBezTo>
                <a:cubicBezTo>
                  <a:pt x="6046" y="4396"/>
                  <a:pt x="5832" y="4811"/>
                  <a:pt x="5832" y="5159"/>
                </a:cubicBezTo>
                <a:cubicBezTo>
                  <a:pt x="5832" y="5785"/>
                  <a:pt x="7484" y="7242"/>
                  <a:pt x="8230" y="7242"/>
                </a:cubicBezTo>
                <a:cubicBezTo>
                  <a:pt x="8443" y="7242"/>
                  <a:pt x="9242" y="8006"/>
                  <a:pt x="9961" y="8980"/>
                </a:cubicBezTo>
                <a:cubicBezTo>
                  <a:pt x="10760" y="9951"/>
                  <a:pt x="11532" y="10507"/>
                  <a:pt x="11905" y="10229"/>
                </a:cubicBezTo>
                <a:cubicBezTo>
                  <a:pt x="12384" y="9951"/>
                  <a:pt x="12491" y="10159"/>
                  <a:pt x="12491" y="11619"/>
                </a:cubicBezTo>
                <a:cubicBezTo>
                  <a:pt x="12491" y="12523"/>
                  <a:pt x="12677" y="13702"/>
                  <a:pt x="12890" y="14188"/>
                </a:cubicBezTo>
                <a:cubicBezTo>
                  <a:pt x="13103" y="14674"/>
                  <a:pt x="13290" y="15437"/>
                  <a:pt x="13290" y="15925"/>
                </a:cubicBezTo>
                <a:cubicBezTo>
                  <a:pt x="13290" y="16411"/>
                  <a:pt x="13476" y="17175"/>
                  <a:pt x="13689" y="17661"/>
                </a:cubicBezTo>
                <a:cubicBezTo>
                  <a:pt x="13929" y="18148"/>
                  <a:pt x="14063" y="18980"/>
                  <a:pt x="13983" y="19468"/>
                </a:cubicBezTo>
                <a:cubicBezTo>
                  <a:pt x="13796" y="20648"/>
                  <a:pt x="19415" y="20300"/>
                  <a:pt x="20614" y="19120"/>
                </a:cubicBezTo>
                <a:lnTo>
                  <a:pt x="21386" y="18286"/>
                </a:lnTo>
                <a:lnTo>
                  <a:pt x="20614" y="16619"/>
                </a:lnTo>
                <a:cubicBezTo>
                  <a:pt x="20161" y="15717"/>
                  <a:pt x="19496" y="14952"/>
                  <a:pt x="19123" y="14884"/>
                </a:cubicBezTo>
                <a:cubicBezTo>
                  <a:pt x="18643" y="14884"/>
                  <a:pt x="18430" y="14536"/>
                  <a:pt x="18457" y="13772"/>
                </a:cubicBezTo>
                <a:cubicBezTo>
                  <a:pt x="18483" y="13008"/>
                  <a:pt x="18111" y="12313"/>
                  <a:pt x="17339" y="11757"/>
                </a:cubicBezTo>
                <a:cubicBezTo>
                  <a:pt x="16220" y="10855"/>
                  <a:pt x="14621" y="7382"/>
                  <a:pt x="14621" y="5715"/>
                </a:cubicBezTo>
                <a:cubicBezTo>
                  <a:pt x="14621" y="5297"/>
                  <a:pt x="14542" y="5089"/>
                  <a:pt x="14462" y="5367"/>
                </a:cubicBezTo>
                <a:cubicBezTo>
                  <a:pt x="14355" y="5577"/>
                  <a:pt x="14115" y="5367"/>
                  <a:pt x="13902" y="4811"/>
                </a:cubicBezTo>
                <a:cubicBezTo>
                  <a:pt x="13450" y="3562"/>
                  <a:pt x="12650" y="3422"/>
                  <a:pt x="12917" y="4603"/>
                </a:cubicBezTo>
                <a:cubicBezTo>
                  <a:pt x="13051" y="5159"/>
                  <a:pt x="12970" y="5229"/>
                  <a:pt x="12650" y="4951"/>
                </a:cubicBezTo>
                <a:cubicBezTo>
                  <a:pt x="12384" y="4673"/>
                  <a:pt x="12012" y="4465"/>
                  <a:pt x="11799" y="4465"/>
                </a:cubicBezTo>
                <a:cubicBezTo>
                  <a:pt x="11585" y="4465"/>
                  <a:pt x="11452" y="4118"/>
                  <a:pt x="11506" y="3632"/>
                </a:cubicBezTo>
                <a:cubicBezTo>
                  <a:pt x="11665" y="1547"/>
                  <a:pt x="6924" y="-952"/>
                  <a:pt x="5300" y="36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5" name="AutoShape 11"/>
          <p:cNvSpPr>
            <a:spLocks/>
          </p:cNvSpPr>
          <p:nvPr/>
        </p:nvSpPr>
        <p:spPr bwMode="auto">
          <a:xfrm>
            <a:off x="7519988" y="3503613"/>
            <a:ext cx="233362" cy="88900"/>
          </a:xfrm>
          <a:custGeom>
            <a:avLst/>
            <a:gdLst>
              <a:gd name="T0" fmla="+- 0 10688 177"/>
              <a:gd name="T1" fmla="*/ T0 w 21022"/>
              <a:gd name="T2" fmla="+- 0 10870 141"/>
              <a:gd name="T3" fmla="*/ 10870 h 21459"/>
              <a:gd name="T4" fmla="+- 0 10688 177"/>
              <a:gd name="T5" fmla="*/ T4 w 21022"/>
              <a:gd name="T6" fmla="+- 0 10870 141"/>
              <a:gd name="T7" fmla="*/ 10870 h 21459"/>
              <a:gd name="T8" fmla="+- 0 10688 177"/>
              <a:gd name="T9" fmla="*/ T8 w 21022"/>
              <a:gd name="T10" fmla="+- 0 10870 141"/>
              <a:gd name="T11" fmla="*/ 10870 h 21459"/>
              <a:gd name="T12" fmla="+- 0 10688 177"/>
              <a:gd name="T13" fmla="*/ T12 w 21022"/>
              <a:gd name="T14" fmla="+- 0 10870 141"/>
              <a:gd name="T15" fmla="*/ 10870 h 2145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22" h="21459">
                <a:moveTo>
                  <a:pt x="6204" y="682"/>
                </a:moveTo>
                <a:cubicBezTo>
                  <a:pt x="4281" y="1297"/>
                  <a:pt x="2743" y="2943"/>
                  <a:pt x="2743" y="4382"/>
                </a:cubicBezTo>
                <a:cubicBezTo>
                  <a:pt x="2743" y="5821"/>
                  <a:pt x="2053" y="8296"/>
                  <a:pt x="1208" y="9936"/>
                </a:cubicBezTo>
                <a:cubicBezTo>
                  <a:pt x="360" y="11582"/>
                  <a:pt x="-177" y="13435"/>
                  <a:pt x="53" y="14051"/>
                </a:cubicBezTo>
                <a:cubicBezTo>
                  <a:pt x="285" y="14667"/>
                  <a:pt x="3051" y="15490"/>
                  <a:pt x="6126" y="16112"/>
                </a:cubicBezTo>
                <a:cubicBezTo>
                  <a:pt x="9200" y="16520"/>
                  <a:pt x="12123" y="17959"/>
                  <a:pt x="12583" y="19197"/>
                </a:cubicBezTo>
                <a:cubicBezTo>
                  <a:pt x="13045" y="20428"/>
                  <a:pt x="14736" y="21459"/>
                  <a:pt x="16274" y="21459"/>
                </a:cubicBezTo>
                <a:cubicBezTo>
                  <a:pt x="18732" y="21459"/>
                  <a:pt x="19347" y="20428"/>
                  <a:pt x="20270" y="15289"/>
                </a:cubicBezTo>
                <a:cubicBezTo>
                  <a:pt x="21423" y="9320"/>
                  <a:pt x="21423" y="9113"/>
                  <a:pt x="19039" y="6235"/>
                </a:cubicBezTo>
                <a:cubicBezTo>
                  <a:pt x="17657" y="4589"/>
                  <a:pt x="15736" y="2943"/>
                  <a:pt x="14658" y="2328"/>
                </a:cubicBezTo>
                <a:cubicBezTo>
                  <a:pt x="13583" y="1712"/>
                  <a:pt x="12045" y="889"/>
                  <a:pt x="11200" y="267"/>
                </a:cubicBezTo>
                <a:cubicBezTo>
                  <a:pt x="10355" y="-141"/>
                  <a:pt x="8124" y="-141"/>
                  <a:pt x="6204" y="68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6" name="AutoShape 12"/>
          <p:cNvSpPr>
            <a:spLocks/>
          </p:cNvSpPr>
          <p:nvPr/>
        </p:nvSpPr>
        <p:spPr bwMode="auto">
          <a:xfrm>
            <a:off x="6864350" y="7634288"/>
            <a:ext cx="403225" cy="188912"/>
          </a:xfrm>
          <a:custGeom>
            <a:avLst/>
            <a:gdLst>
              <a:gd name="T0" fmla="+- 0 10755 193"/>
              <a:gd name="T1" fmla="*/ T0 w 21124"/>
              <a:gd name="T2" fmla="+- 0 10976 353"/>
              <a:gd name="T3" fmla="*/ 10976 h 21247"/>
              <a:gd name="T4" fmla="+- 0 10755 193"/>
              <a:gd name="T5" fmla="*/ T4 w 21124"/>
              <a:gd name="T6" fmla="+- 0 10976 353"/>
              <a:gd name="T7" fmla="*/ 10976 h 21247"/>
              <a:gd name="T8" fmla="+- 0 10755 193"/>
              <a:gd name="T9" fmla="*/ T8 w 21124"/>
              <a:gd name="T10" fmla="+- 0 10976 353"/>
              <a:gd name="T11" fmla="*/ 10976 h 21247"/>
              <a:gd name="T12" fmla="+- 0 10755 193"/>
              <a:gd name="T13" fmla="*/ T12 w 21124"/>
              <a:gd name="T14" fmla="+- 0 10976 353"/>
              <a:gd name="T15" fmla="*/ 10976 h 2124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124" h="21247">
                <a:moveTo>
                  <a:pt x="5184" y="1080"/>
                </a:moveTo>
                <a:cubicBezTo>
                  <a:pt x="3706" y="2609"/>
                  <a:pt x="3661" y="3949"/>
                  <a:pt x="5184" y="3949"/>
                </a:cubicBezTo>
                <a:cubicBezTo>
                  <a:pt x="5767" y="3949"/>
                  <a:pt x="5992" y="4714"/>
                  <a:pt x="5992" y="6623"/>
                </a:cubicBezTo>
                <a:cubicBezTo>
                  <a:pt x="5992" y="8056"/>
                  <a:pt x="6215" y="9778"/>
                  <a:pt x="6528" y="10447"/>
                </a:cubicBezTo>
                <a:cubicBezTo>
                  <a:pt x="7380" y="12262"/>
                  <a:pt x="5722" y="12931"/>
                  <a:pt x="2989" y="11880"/>
                </a:cubicBezTo>
                <a:cubicBezTo>
                  <a:pt x="837" y="11021"/>
                  <a:pt x="524" y="11115"/>
                  <a:pt x="165" y="12644"/>
                </a:cubicBezTo>
                <a:cubicBezTo>
                  <a:pt x="-193" y="13981"/>
                  <a:pt x="-14" y="14653"/>
                  <a:pt x="1152" y="15797"/>
                </a:cubicBezTo>
                <a:cubicBezTo>
                  <a:pt x="2675" y="17423"/>
                  <a:pt x="3482" y="17805"/>
                  <a:pt x="3123" y="16562"/>
                </a:cubicBezTo>
                <a:cubicBezTo>
                  <a:pt x="3034" y="16179"/>
                  <a:pt x="4108" y="15797"/>
                  <a:pt x="5588" y="15893"/>
                </a:cubicBezTo>
                <a:cubicBezTo>
                  <a:pt x="8053" y="15893"/>
                  <a:pt x="8412" y="16179"/>
                  <a:pt x="9218" y="18570"/>
                </a:cubicBezTo>
                <a:lnTo>
                  <a:pt x="10114" y="21247"/>
                </a:lnTo>
                <a:lnTo>
                  <a:pt x="11234" y="17901"/>
                </a:lnTo>
                <a:cubicBezTo>
                  <a:pt x="12310" y="14460"/>
                  <a:pt x="12937" y="13695"/>
                  <a:pt x="13250" y="15417"/>
                </a:cubicBezTo>
                <a:cubicBezTo>
                  <a:pt x="13341" y="15990"/>
                  <a:pt x="13878" y="15797"/>
                  <a:pt x="14639" y="14939"/>
                </a:cubicBezTo>
                <a:cubicBezTo>
                  <a:pt x="15940" y="13505"/>
                  <a:pt x="18673" y="13792"/>
                  <a:pt x="18898" y="15417"/>
                </a:cubicBezTo>
                <a:cubicBezTo>
                  <a:pt x="18987" y="15893"/>
                  <a:pt x="19390" y="16372"/>
                  <a:pt x="19794" y="16372"/>
                </a:cubicBezTo>
                <a:cubicBezTo>
                  <a:pt x="20151" y="16372"/>
                  <a:pt x="20331" y="16086"/>
                  <a:pt x="20197" y="15703"/>
                </a:cubicBezTo>
                <a:cubicBezTo>
                  <a:pt x="20017" y="15417"/>
                  <a:pt x="20242" y="14556"/>
                  <a:pt x="20689" y="13888"/>
                </a:cubicBezTo>
                <a:cubicBezTo>
                  <a:pt x="21406" y="12741"/>
                  <a:pt x="21317" y="12358"/>
                  <a:pt x="19794" y="9203"/>
                </a:cubicBezTo>
                <a:cubicBezTo>
                  <a:pt x="18898" y="7388"/>
                  <a:pt x="17733" y="5861"/>
                  <a:pt x="17239" y="5861"/>
                </a:cubicBezTo>
                <a:cubicBezTo>
                  <a:pt x="16701" y="5861"/>
                  <a:pt x="16298" y="5286"/>
                  <a:pt x="16298" y="4521"/>
                </a:cubicBezTo>
                <a:cubicBezTo>
                  <a:pt x="16298" y="2609"/>
                  <a:pt x="12623" y="700"/>
                  <a:pt x="10203" y="1558"/>
                </a:cubicBezTo>
                <a:cubicBezTo>
                  <a:pt x="8725" y="2037"/>
                  <a:pt x="7963" y="1844"/>
                  <a:pt x="7425" y="794"/>
                </a:cubicBezTo>
                <a:cubicBezTo>
                  <a:pt x="6753" y="-353"/>
                  <a:pt x="6439" y="-257"/>
                  <a:pt x="5184" y="108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7" name="AutoShape 13"/>
          <p:cNvSpPr>
            <a:spLocks/>
          </p:cNvSpPr>
          <p:nvPr/>
        </p:nvSpPr>
        <p:spPr bwMode="auto">
          <a:xfrm>
            <a:off x="6562725" y="3603625"/>
            <a:ext cx="744538" cy="179388"/>
          </a:xfrm>
          <a:custGeom>
            <a:avLst/>
            <a:gdLst>
              <a:gd name="T0" fmla="+- 0 10711 284"/>
              <a:gd name="T1" fmla="*/ T0 w 20855"/>
              <a:gd name="T2" fmla="+- 0 10574 285"/>
              <a:gd name="T3" fmla="*/ 10574 h 20578"/>
              <a:gd name="T4" fmla="+- 0 10711 284"/>
              <a:gd name="T5" fmla="*/ T4 w 20855"/>
              <a:gd name="T6" fmla="+- 0 10574 285"/>
              <a:gd name="T7" fmla="*/ 10574 h 20578"/>
              <a:gd name="T8" fmla="+- 0 10711 284"/>
              <a:gd name="T9" fmla="*/ T8 w 20855"/>
              <a:gd name="T10" fmla="+- 0 10574 285"/>
              <a:gd name="T11" fmla="*/ 10574 h 20578"/>
              <a:gd name="T12" fmla="+- 0 10711 284"/>
              <a:gd name="T13" fmla="*/ T12 w 20855"/>
              <a:gd name="T14" fmla="+- 0 10574 285"/>
              <a:gd name="T15" fmla="*/ 10574 h 2057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855" h="20578">
                <a:moveTo>
                  <a:pt x="8983" y="16307"/>
                </a:moveTo>
                <a:cubicBezTo>
                  <a:pt x="9078" y="16894"/>
                  <a:pt x="8815" y="17290"/>
                  <a:pt x="8337" y="17191"/>
                </a:cubicBezTo>
                <a:cubicBezTo>
                  <a:pt x="7594" y="17092"/>
                  <a:pt x="7570" y="17092"/>
                  <a:pt x="8145" y="16307"/>
                </a:cubicBezTo>
                <a:cubicBezTo>
                  <a:pt x="8480" y="15914"/>
                  <a:pt x="8767" y="15521"/>
                  <a:pt x="8792" y="15422"/>
                </a:cubicBezTo>
                <a:cubicBezTo>
                  <a:pt x="8815" y="15326"/>
                  <a:pt x="8911" y="15719"/>
                  <a:pt x="8983" y="16307"/>
                </a:cubicBezTo>
                <a:close/>
                <a:moveTo>
                  <a:pt x="9222" y="7472"/>
                </a:moveTo>
                <a:cubicBezTo>
                  <a:pt x="9151" y="7961"/>
                  <a:pt x="8863" y="8453"/>
                  <a:pt x="8600" y="8453"/>
                </a:cubicBezTo>
                <a:cubicBezTo>
                  <a:pt x="8337" y="8453"/>
                  <a:pt x="8193" y="7961"/>
                  <a:pt x="8264" y="7472"/>
                </a:cubicBezTo>
                <a:cubicBezTo>
                  <a:pt x="8337" y="6882"/>
                  <a:pt x="8623" y="6489"/>
                  <a:pt x="8887" y="6489"/>
                </a:cubicBezTo>
                <a:cubicBezTo>
                  <a:pt x="9151" y="6489"/>
                  <a:pt x="9294" y="6882"/>
                  <a:pt x="9222" y="7472"/>
                </a:cubicBezTo>
                <a:close/>
                <a:moveTo>
                  <a:pt x="8360" y="9532"/>
                </a:moveTo>
                <a:lnTo>
                  <a:pt x="9462" y="10318"/>
                </a:lnTo>
                <a:lnTo>
                  <a:pt x="8337" y="10024"/>
                </a:lnTo>
                <a:cubicBezTo>
                  <a:pt x="7738" y="9826"/>
                  <a:pt x="7091" y="10024"/>
                  <a:pt x="6899" y="10513"/>
                </a:cubicBezTo>
                <a:cubicBezTo>
                  <a:pt x="6660" y="11203"/>
                  <a:pt x="6708" y="11398"/>
                  <a:pt x="7067" y="11497"/>
                </a:cubicBezTo>
                <a:cubicBezTo>
                  <a:pt x="7330" y="11497"/>
                  <a:pt x="7427" y="11790"/>
                  <a:pt x="7283" y="11988"/>
                </a:cubicBezTo>
                <a:cubicBezTo>
                  <a:pt x="7139" y="12282"/>
                  <a:pt x="6756" y="11988"/>
                  <a:pt x="6444" y="11497"/>
                </a:cubicBezTo>
                <a:cubicBezTo>
                  <a:pt x="6037" y="10810"/>
                  <a:pt x="5990" y="10513"/>
                  <a:pt x="6301" y="10513"/>
                </a:cubicBezTo>
                <a:cubicBezTo>
                  <a:pt x="6516" y="10417"/>
                  <a:pt x="6708" y="9925"/>
                  <a:pt x="6708" y="9337"/>
                </a:cubicBezTo>
                <a:cubicBezTo>
                  <a:pt x="6708" y="8648"/>
                  <a:pt x="6420" y="8552"/>
                  <a:pt x="5942" y="8942"/>
                </a:cubicBezTo>
                <a:cubicBezTo>
                  <a:pt x="5151" y="9532"/>
                  <a:pt x="5151" y="9532"/>
                  <a:pt x="5750" y="8159"/>
                </a:cubicBezTo>
                <a:cubicBezTo>
                  <a:pt x="6157" y="7274"/>
                  <a:pt x="6493" y="7077"/>
                  <a:pt x="6804" y="7766"/>
                </a:cubicBezTo>
                <a:cubicBezTo>
                  <a:pt x="7043" y="8255"/>
                  <a:pt x="7738" y="9041"/>
                  <a:pt x="8360" y="9532"/>
                </a:cubicBezTo>
                <a:close/>
                <a:moveTo>
                  <a:pt x="8863" y="500"/>
                </a:moveTo>
                <a:cubicBezTo>
                  <a:pt x="7283" y="1088"/>
                  <a:pt x="6134" y="2170"/>
                  <a:pt x="3451" y="5604"/>
                </a:cubicBezTo>
                <a:cubicBezTo>
                  <a:pt x="3044" y="6096"/>
                  <a:pt x="2446" y="6489"/>
                  <a:pt x="2110" y="6489"/>
                </a:cubicBezTo>
                <a:cubicBezTo>
                  <a:pt x="1775" y="6489"/>
                  <a:pt x="1176" y="6980"/>
                  <a:pt x="745" y="7568"/>
                </a:cubicBezTo>
                <a:cubicBezTo>
                  <a:pt x="-165" y="8942"/>
                  <a:pt x="-284" y="11299"/>
                  <a:pt x="625" y="10612"/>
                </a:cubicBezTo>
                <a:cubicBezTo>
                  <a:pt x="1009" y="10318"/>
                  <a:pt x="1320" y="10711"/>
                  <a:pt x="1439" y="11497"/>
                </a:cubicBezTo>
                <a:cubicBezTo>
                  <a:pt x="1608" y="12576"/>
                  <a:pt x="1751" y="12477"/>
                  <a:pt x="2134" y="11005"/>
                </a:cubicBezTo>
                <a:cubicBezTo>
                  <a:pt x="2469" y="9727"/>
                  <a:pt x="2637" y="9532"/>
                  <a:pt x="2637" y="10417"/>
                </a:cubicBezTo>
                <a:cubicBezTo>
                  <a:pt x="2637" y="11299"/>
                  <a:pt x="2853" y="11497"/>
                  <a:pt x="3403" y="11005"/>
                </a:cubicBezTo>
                <a:cubicBezTo>
                  <a:pt x="4122" y="10417"/>
                  <a:pt x="4146" y="10513"/>
                  <a:pt x="3715" y="11790"/>
                </a:cubicBezTo>
                <a:cubicBezTo>
                  <a:pt x="3260" y="13263"/>
                  <a:pt x="3260" y="13263"/>
                  <a:pt x="3882" y="13362"/>
                </a:cubicBezTo>
                <a:cubicBezTo>
                  <a:pt x="4241" y="13362"/>
                  <a:pt x="4792" y="12969"/>
                  <a:pt x="5127" y="12378"/>
                </a:cubicBezTo>
                <a:cubicBezTo>
                  <a:pt x="5463" y="11889"/>
                  <a:pt x="5750" y="11692"/>
                  <a:pt x="5750" y="11889"/>
                </a:cubicBezTo>
                <a:cubicBezTo>
                  <a:pt x="5750" y="12183"/>
                  <a:pt x="5463" y="12870"/>
                  <a:pt x="5104" y="13461"/>
                </a:cubicBezTo>
                <a:cubicBezTo>
                  <a:pt x="4529" y="14342"/>
                  <a:pt x="4481" y="14639"/>
                  <a:pt x="4840" y="15422"/>
                </a:cubicBezTo>
                <a:cubicBezTo>
                  <a:pt x="5056" y="15914"/>
                  <a:pt x="5702" y="16504"/>
                  <a:pt x="6277" y="16699"/>
                </a:cubicBezTo>
                <a:cubicBezTo>
                  <a:pt x="6899" y="16894"/>
                  <a:pt x="7283" y="17386"/>
                  <a:pt x="7235" y="18172"/>
                </a:cubicBezTo>
                <a:cubicBezTo>
                  <a:pt x="7091" y="20922"/>
                  <a:pt x="8432" y="21315"/>
                  <a:pt x="11354" y="19350"/>
                </a:cubicBezTo>
                <a:cubicBezTo>
                  <a:pt x="12958" y="18271"/>
                  <a:pt x="15233" y="17191"/>
                  <a:pt x="16406" y="16894"/>
                </a:cubicBezTo>
                <a:cubicBezTo>
                  <a:pt x="18154" y="16504"/>
                  <a:pt x="18825" y="15914"/>
                  <a:pt x="19831" y="13755"/>
                </a:cubicBezTo>
                <a:cubicBezTo>
                  <a:pt x="21315" y="10612"/>
                  <a:pt x="21171" y="8942"/>
                  <a:pt x="19495" y="9337"/>
                </a:cubicBezTo>
                <a:lnTo>
                  <a:pt x="18370" y="9532"/>
                </a:lnTo>
                <a:lnTo>
                  <a:pt x="18753" y="7175"/>
                </a:lnTo>
                <a:cubicBezTo>
                  <a:pt x="19112" y="4821"/>
                  <a:pt x="19064" y="3544"/>
                  <a:pt x="18633" y="3544"/>
                </a:cubicBezTo>
                <a:cubicBezTo>
                  <a:pt x="18513" y="3544"/>
                  <a:pt x="18490" y="4036"/>
                  <a:pt x="18585" y="4722"/>
                </a:cubicBezTo>
                <a:cubicBezTo>
                  <a:pt x="18681" y="5409"/>
                  <a:pt x="18658" y="5508"/>
                  <a:pt x="18466" y="5115"/>
                </a:cubicBezTo>
                <a:cubicBezTo>
                  <a:pt x="18322" y="4722"/>
                  <a:pt x="17795" y="4917"/>
                  <a:pt x="17292" y="5508"/>
                </a:cubicBezTo>
                <a:cubicBezTo>
                  <a:pt x="15568" y="7667"/>
                  <a:pt x="15664" y="7472"/>
                  <a:pt x="16047" y="8453"/>
                </a:cubicBezTo>
                <a:cubicBezTo>
                  <a:pt x="16335" y="9239"/>
                  <a:pt x="16286" y="9434"/>
                  <a:pt x="15880" y="9434"/>
                </a:cubicBezTo>
                <a:cubicBezTo>
                  <a:pt x="15233" y="9434"/>
                  <a:pt x="15137" y="11104"/>
                  <a:pt x="15760" y="11692"/>
                </a:cubicBezTo>
                <a:cubicBezTo>
                  <a:pt x="15975" y="11988"/>
                  <a:pt x="15544" y="12183"/>
                  <a:pt x="14778" y="12282"/>
                </a:cubicBezTo>
                <a:cubicBezTo>
                  <a:pt x="14012" y="12282"/>
                  <a:pt x="13437" y="11988"/>
                  <a:pt x="13509" y="11497"/>
                </a:cubicBezTo>
                <a:cubicBezTo>
                  <a:pt x="13796" y="9631"/>
                  <a:pt x="12719" y="7472"/>
                  <a:pt x="11234" y="6783"/>
                </a:cubicBezTo>
                <a:cubicBezTo>
                  <a:pt x="9725" y="6195"/>
                  <a:pt x="9701" y="6096"/>
                  <a:pt x="10420" y="4917"/>
                </a:cubicBezTo>
                <a:cubicBezTo>
                  <a:pt x="10826" y="4231"/>
                  <a:pt x="11042" y="3544"/>
                  <a:pt x="10899" y="3445"/>
                </a:cubicBezTo>
                <a:cubicBezTo>
                  <a:pt x="10779" y="3346"/>
                  <a:pt x="10970" y="3052"/>
                  <a:pt x="11354" y="2659"/>
                </a:cubicBezTo>
                <a:cubicBezTo>
                  <a:pt x="11761" y="2365"/>
                  <a:pt x="12072" y="1580"/>
                  <a:pt x="12072" y="1088"/>
                </a:cubicBezTo>
                <a:cubicBezTo>
                  <a:pt x="12096" y="-187"/>
                  <a:pt x="11162" y="-285"/>
                  <a:pt x="8863" y="5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8" name="AutoShape 14"/>
          <p:cNvSpPr>
            <a:spLocks/>
          </p:cNvSpPr>
          <p:nvPr/>
        </p:nvSpPr>
        <p:spPr bwMode="auto">
          <a:xfrm>
            <a:off x="7116763" y="3552825"/>
            <a:ext cx="241300" cy="82550"/>
          </a:xfrm>
          <a:custGeom>
            <a:avLst/>
            <a:gdLst>
              <a:gd name="T0" fmla="+- 0 11067 772"/>
              <a:gd name="T1" fmla="*/ T0 w 20591"/>
              <a:gd name="T2" fmla="+- 0 10633 663"/>
              <a:gd name="T3" fmla="*/ 10633 h 19941"/>
              <a:gd name="T4" fmla="+- 0 11067 772"/>
              <a:gd name="T5" fmla="*/ T4 w 20591"/>
              <a:gd name="T6" fmla="+- 0 10633 663"/>
              <a:gd name="T7" fmla="*/ 10633 h 19941"/>
              <a:gd name="T8" fmla="+- 0 11067 772"/>
              <a:gd name="T9" fmla="*/ T8 w 20591"/>
              <a:gd name="T10" fmla="+- 0 10633 663"/>
              <a:gd name="T11" fmla="*/ 10633 h 19941"/>
              <a:gd name="T12" fmla="+- 0 11067 772"/>
              <a:gd name="T13" fmla="*/ T12 w 20591"/>
              <a:gd name="T14" fmla="+- 0 10633 663"/>
              <a:gd name="T15" fmla="*/ 10633 h 1994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91" h="19941">
                <a:moveTo>
                  <a:pt x="10645" y="2451"/>
                </a:moveTo>
                <a:cubicBezTo>
                  <a:pt x="4972" y="4944"/>
                  <a:pt x="2935" y="7856"/>
                  <a:pt x="6862" y="7856"/>
                </a:cubicBezTo>
                <a:cubicBezTo>
                  <a:pt x="8244" y="7856"/>
                  <a:pt x="9699" y="8687"/>
                  <a:pt x="10136" y="9512"/>
                </a:cubicBezTo>
                <a:cubicBezTo>
                  <a:pt x="10645" y="10349"/>
                  <a:pt x="8755" y="10970"/>
                  <a:pt x="5991" y="10970"/>
                </a:cubicBezTo>
                <a:cubicBezTo>
                  <a:pt x="2282" y="10970"/>
                  <a:pt x="754" y="11801"/>
                  <a:pt x="245" y="14085"/>
                </a:cubicBezTo>
                <a:cubicBezTo>
                  <a:pt x="-772" y="18862"/>
                  <a:pt x="1409" y="20937"/>
                  <a:pt x="6209" y="19484"/>
                </a:cubicBezTo>
                <a:cubicBezTo>
                  <a:pt x="10645" y="18240"/>
                  <a:pt x="14281" y="13463"/>
                  <a:pt x="12464" y="11383"/>
                </a:cubicBezTo>
                <a:cubicBezTo>
                  <a:pt x="11953" y="10761"/>
                  <a:pt x="12609" y="10761"/>
                  <a:pt x="13990" y="11383"/>
                </a:cubicBezTo>
                <a:cubicBezTo>
                  <a:pt x="15736" y="12214"/>
                  <a:pt x="16318" y="12005"/>
                  <a:pt x="15954" y="10349"/>
                </a:cubicBezTo>
                <a:cubicBezTo>
                  <a:pt x="15590" y="8687"/>
                  <a:pt x="16027" y="7856"/>
                  <a:pt x="17118" y="7856"/>
                </a:cubicBezTo>
                <a:cubicBezTo>
                  <a:pt x="18062" y="7856"/>
                  <a:pt x="19299" y="6815"/>
                  <a:pt x="19881" y="5775"/>
                </a:cubicBezTo>
                <a:cubicBezTo>
                  <a:pt x="20828" y="3904"/>
                  <a:pt x="20828" y="3491"/>
                  <a:pt x="19881" y="1620"/>
                </a:cubicBezTo>
                <a:cubicBezTo>
                  <a:pt x="18573" y="-663"/>
                  <a:pt x="17553" y="-663"/>
                  <a:pt x="10645" y="245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19" name="AutoShape 15"/>
          <p:cNvSpPr>
            <a:spLocks/>
          </p:cNvSpPr>
          <p:nvPr/>
        </p:nvSpPr>
        <p:spPr bwMode="auto">
          <a:xfrm>
            <a:off x="8324850" y="12873038"/>
            <a:ext cx="190500" cy="80962"/>
          </a:xfrm>
          <a:custGeom>
            <a:avLst/>
            <a:gdLst>
              <a:gd name="T0" fmla="+- 0 11053 1113"/>
              <a:gd name="T1" fmla="*/ T0 w 19880"/>
              <a:gd name="T2" fmla="+- 0 10940 280"/>
              <a:gd name="T3" fmla="*/ 10940 h 21320"/>
              <a:gd name="T4" fmla="+- 0 11053 1113"/>
              <a:gd name="T5" fmla="*/ T4 w 19880"/>
              <a:gd name="T6" fmla="+- 0 10940 280"/>
              <a:gd name="T7" fmla="*/ 10940 h 21320"/>
              <a:gd name="T8" fmla="+- 0 11053 1113"/>
              <a:gd name="T9" fmla="*/ T8 w 19880"/>
              <a:gd name="T10" fmla="+- 0 10940 280"/>
              <a:gd name="T11" fmla="*/ 10940 h 21320"/>
              <a:gd name="T12" fmla="+- 0 11053 1113"/>
              <a:gd name="T13" fmla="*/ T12 w 19880"/>
              <a:gd name="T14" fmla="+- 0 10940 280"/>
              <a:gd name="T15" fmla="*/ 10940 h 2132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880" h="21320">
                <a:moveTo>
                  <a:pt x="4955" y="834"/>
                </a:moveTo>
                <a:cubicBezTo>
                  <a:pt x="3974" y="1961"/>
                  <a:pt x="2545" y="2181"/>
                  <a:pt x="1831" y="1508"/>
                </a:cubicBezTo>
                <a:cubicBezTo>
                  <a:pt x="762" y="614"/>
                  <a:pt x="672" y="1067"/>
                  <a:pt x="1654" y="3542"/>
                </a:cubicBezTo>
                <a:cubicBezTo>
                  <a:pt x="3172" y="7598"/>
                  <a:pt x="2992" y="12547"/>
                  <a:pt x="1386" y="10967"/>
                </a:cubicBezTo>
                <a:cubicBezTo>
                  <a:pt x="-1113" y="8492"/>
                  <a:pt x="48" y="14335"/>
                  <a:pt x="2635" y="17938"/>
                </a:cubicBezTo>
                <a:cubicBezTo>
                  <a:pt x="5222" y="21320"/>
                  <a:pt x="5312" y="21099"/>
                  <a:pt x="8169" y="12768"/>
                </a:cubicBezTo>
                <a:cubicBezTo>
                  <a:pt x="9688" y="8038"/>
                  <a:pt x="10669" y="6457"/>
                  <a:pt x="10312" y="8945"/>
                </a:cubicBezTo>
                <a:cubicBezTo>
                  <a:pt x="8706" y="19752"/>
                  <a:pt x="8706" y="21320"/>
                  <a:pt x="10402" y="21320"/>
                </a:cubicBezTo>
                <a:cubicBezTo>
                  <a:pt x="11384" y="21320"/>
                  <a:pt x="14061" y="18391"/>
                  <a:pt x="16381" y="14802"/>
                </a:cubicBezTo>
                <a:cubicBezTo>
                  <a:pt x="20219" y="9165"/>
                  <a:pt x="20486" y="8271"/>
                  <a:pt x="19148" y="5343"/>
                </a:cubicBezTo>
                <a:cubicBezTo>
                  <a:pt x="18344" y="3542"/>
                  <a:pt x="15756" y="1961"/>
                  <a:pt x="13524" y="1741"/>
                </a:cubicBezTo>
                <a:cubicBezTo>
                  <a:pt x="11294" y="1741"/>
                  <a:pt x="8794" y="834"/>
                  <a:pt x="8079" y="393"/>
                </a:cubicBezTo>
                <a:cubicBezTo>
                  <a:pt x="7365" y="-280"/>
                  <a:pt x="5937" y="-60"/>
                  <a:pt x="4955" y="83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0" name="AutoShape 16"/>
          <p:cNvSpPr>
            <a:spLocks/>
          </p:cNvSpPr>
          <p:nvPr/>
        </p:nvSpPr>
        <p:spPr bwMode="auto">
          <a:xfrm>
            <a:off x="13662025" y="6424613"/>
            <a:ext cx="142875" cy="92075"/>
          </a:xfrm>
          <a:custGeom>
            <a:avLst/>
            <a:gdLst>
              <a:gd name="T0" fmla="+- 0 11103 1408"/>
              <a:gd name="T1" fmla="*/ T0 w 19391"/>
              <a:gd name="T2" fmla="*/ 10381 h 20763"/>
              <a:gd name="T3" fmla="+- 0 11103 1408"/>
              <a:gd name="T4" fmla="*/ T3 w 19391"/>
              <a:gd name="T5" fmla="*/ 10381 h 20763"/>
              <a:gd name="T6" fmla="+- 0 11103 1408"/>
              <a:gd name="T7" fmla="*/ T6 w 19391"/>
              <a:gd name="T8" fmla="*/ 10381 h 20763"/>
              <a:gd name="T9" fmla="+- 0 11103 1408"/>
              <a:gd name="T10" fmla="*/ T9 w 19391"/>
              <a:gd name="T11" fmla="*/ 10381 h 2076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9391" h="20763">
                <a:moveTo>
                  <a:pt x="15258" y="2924"/>
                </a:moveTo>
                <a:cubicBezTo>
                  <a:pt x="14107" y="4475"/>
                  <a:pt x="11118" y="5836"/>
                  <a:pt x="8816" y="5836"/>
                </a:cubicBezTo>
                <a:cubicBezTo>
                  <a:pt x="6409" y="5836"/>
                  <a:pt x="4451" y="6621"/>
                  <a:pt x="4451" y="7786"/>
                </a:cubicBezTo>
                <a:cubicBezTo>
                  <a:pt x="4451" y="8760"/>
                  <a:pt x="3419" y="9730"/>
                  <a:pt x="2044" y="9730"/>
                </a:cubicBezTo>
                <a:cubicBezTo>
                  <a:pt x="-1408" y="9730"/>
                  <a:pt x="-258" y="15959"/>
                  <a:pt x="3763" y="19073"/>
                </a:cubicBezTo>
                <a:cubicBezTo>
                  <a:pt x="6634" y="21599"/>
                  <a:pt x="7328" y="21409"/>
                  <a:pt x="10311" y="17712"/>
                </a:cubicBezTo>
                <a:cubicBezTo>
                  <a:pt x="12037" y="15376"/>
                  <a:pt x="14107" y="13623"/>
                  <a:pt x="14676" y="13623"/>
                </a:cubicBezTo>
                <a:cubicBezTo>
                  <a:pt x="15364" y="13623"/>
                  <a:pt x="15602" y="12458"/>
                  <a:pt x="15258" y="10900"/>
                </a:cubicBezTo>
                <a:cubicBezTo>
                  <a:pt x="14907" y="9147"/>
                  <a:pt x="15602" y="7007"/>
                  <a:pt x="16977" y="5450"/>
                </a:cubicBezTo>
                <a:cubicBezTo>
                  <a:pt x="19385" y="2924"/>
                  <a:pt x="20192" y="0"/>
                  <a:pt x="18472" y="0"/>
                </a:cubicBezTo>
                <a:cubicBezTo>
                  <a:pt x="17897" y="0"/>
                  <a:pt x="16514" y="1366"/>
                  <a:pt x="15258" y="292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1" name="AutoShape 17"/>
          <p:cNvSpPr>
            <a:spLocks/>
          </p:cNvSpPr>
          <p:nvPr/>
        </p:nvSpPr>
        <p:spPr bwMode="auto">
          <a:xfrm>
            <a:off x="13158788" y="6475413"/>
            <a:ext cx="174625" cy="60325"/>
          </a:xfrm>
          <a:custGeom>
            <a:avLst/>
            <a:gdLst>
              <a:gd name="T0" fmla="*/ 10045 w 20090"/>
              <a:gd name="T1" fmla="+- 0 10905 564"/>
              <a:gd name="T2" fmla="*/ 10905 h 20683"/>
              <a:gd name="T3" fmla="*/ 10045 w 20090"/>
              <a:gd name="T4" fmla="+- 0 10905 564"/>
              <a:gd name="T5" fmla="*/ 10905 h 20683"/>
              <a:gd name="T6" fmla="*/ 10045 w 20090"/>
              <a:gd name="T7" fmla="+- 0 10905 564"/>
              <a:gd name="T8" fmla="*/ 10905 h 20683"/>
              <a:gd name="T9" fmla="*/ 10045 w 20090"/>
              <a:gd name="T10" fmla="+- 0 10905 564"/>
              <a:gd name="T11" fmla="*/ 10905 h 2068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090" h="20683">
                <a:moveTo>
                  <a:pt x="689" y="612"/>
                </a:moveTo>
                <a:cubicBezTo>
                  <a:pt x="293" y="1485"/>
                  <a:pt x="0" y="4695"/>
                  <a:pt x="0" y="7316"/>
                </a:cubicBezTo>
                <a:cubicBezTo>
                  <a:pt x="0" y="11113"/>
                  <a:pt x="1181" y="12869"/>
                  <a:pt x="4125" y="14323"/>
                </a:cubicBezTo>
                <a:cubicBezTo>
                  <a:pt x="6386" y="15491"/>
                  <a:pt x="8545" y="17532"/>
                  <a:pt x="8838" y="19288"/>
                </a:cubicBezTo>
                <a:cubicBezTo>
                  <a:pt x="9234" y="21036"/>
                  <a:pt x="11489" y="21036"/>
                  <a:pt x="14727" y="19868"/>
                </a:cubicBezTo>
                <a:cubicBezTo>
                  <a:pt x="19735" y="17532"/>
                  <a:pt x="21600" y="13743"/>
                  <a:pt x="18751" y="10828"/>
                </a:cubicBezTo>
                <a:cubicBezTo>
                  <a:pt x="17870" y="9946"/>
                  <a:pt x="17672" y="10828"/>
                  <a:pt x="18163" y="13449"/>
                </a:cubicBezTo>
                <a:cubicBezTo>
                  <a:pt x="18751" y="16373"/>
                  <a:pt x="18361" y="16079"/>
                  <a:pt x="17084" y="12869"/>
                </a:cubicBezTo>
                <a:cubicBezTo>
                  <a:pt x="16101" y="10240"/>
                  <a:pt x="13060" y="7904"/>
                  <a:pt x="10308" y="7610"/>
                </a:cubicBezTo>
                <a:cubicBezTo>
                  <a:pt x="7663" y="7030"/>
                  <a:pt x="5205" y="5569"/>
                  <a:pt x="5108" y="4107"/>
                </a:cubicBezTo>
                <a:cubicBezTo>
                  <a:pt x="4911" y="2653"/>
                  <a:pt x="4323" y="2359"/>
                  <a:pt x="3729" y="3233"/>
                </a:cubicBezTo>
                <a:cubicBezTo>
                  <a:pt x="3142" y="4401"/>
                  <a:pt x="2458" y="3527"/>
                  <a:pt x="2068" y="1771"/>
                </a:cubicBezTo>
                <a:cubicBezTo>
                  <a:pt x="1672" y="24"/>
                  <a:pt x="1085" y="-564"/>
                  <a:pt x="689" y="61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2" name="AutoShape 18"/>
          <p:cNvSpPr>
            <a:spLocks/>
          </p:cNvSpPr>
          <p:nvPr/>
        </p:nvSpPr>
        <p:spPr bwMode="auto">
          <a:xfrm>
            <a:off x="14014450" y="3402013"/>
            <a:ext cx="392113" cy="101600"/>
          </a:xfrm>
          <a:custGeom>
            <a:avLst/>
            <a:gdLst>
              <a:gd name="T0" fmla="*/ 10800 w 21600"/>
              <a:gd name="T1" fmla="*/ 10723 h 21446"/>
              <a:gd name="T2" fmla="*/ 10800 w 21600"/>
              <a:gd name="T3" fmla="*/ 10723 h 21446"/>
              <a:gd name="T4" fmla="*/ 10800 w 21600"/>
              <a:gd name="T5" fmla="*/ 10723 h 21446"/>
              <a:gd name="T6" fmla="*/ 10800 w 21600"/>
              <a:gd name="T7" fmla="*/ 10723 h 2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446">
                <a:moveTo>
                  <a:pt x="3757" y="13318"/>
                </a:moveTo>
                <a:cubicBezTo>
                  <a:pt x="3757" y="13862"/>
                  <a:pt x="3568" y="14759"/>
                  <a:pt x="3287" y="15303"/>
                </a:cubicBezTo>
                <a:cubicBezTo>
                  <a:pt x="3052" y="15842"/>
                  <a:pt x="2816" y="15479"/>
                  <a:pt x="2816" y="14583"/>
                </a:cubicBezTo>
                <a:cubicBezTo>
                  <a:pt x="2816" y="13499"/>
                  <a:pt x="3052" y="12603"/>
                  <a:pt x="3287" y="12603"/>
                </a:cubicBezTo>
                <a:cubicBezTo>
                  <a:pt x="3568" y="12603"/>
                  <a:pt x="3757" y="12961"/>
                  <a:pt x="3757" y="13318"/>
                </a:cubicBezTo>
                <a:close/>
                <a:moveTo>
                  <a:pt x="15730" y="10800"/>
                </a:moveTo>
                <a:cubicBezTo>
                  <a:pt x="15263" y="12779"/>
                  <a:pt x="14322" y="14401"/>
                  <a:pt x="13665" y="14220"/>
                </a:cubicBezTo>
                <a:lnTo>
                  <a:pt x="12443" y="14044"/>
                </a:lnTo>
                <a:lnTo>
                  <a:pt x="13619" y="12603"/>
                </a:lnTo>
                <a:cubicBezTo>
                  <a:pt x="14273" y="11883"/>
                  <a:pt x="14463" y="10981"/>
                  <a:pt x="14087" y="10800"/>
                </a:cubicBezTo>
                <a:cubicBezTo>
                  <a:pt x="13711" y="10623"/>
                  <a:pt x="13900" y="9722"/>
                  <a:pt x="14557" y="9001"/>
                </a:cubicBezTo>
                <a:cubicBezTo>
                  <a:pt x="16436" y="6659"/>
                  <a:pt x="16623" y="7022"/>
                  <a:pt x="15730" y="10800"/>
                </a:cubicBezTo>
                <a:close/>
                <a:moveTo>
                  <a:pt x="10143" y="1616"/>
                </a:moveTo>
                <a:cubicBezTo>
                  <a:pt x="9953" y="2518"/>
                  <a:pt x="8969" y="3777"/>
                  <a:pt x="7842" y="4498"/>
                </a:cubicBezTo>
                <a:cubicBezTo>
                  <a:pt x="5871" y="5762"/>
                  <a:pt x="1878" y="12240"/>
                  <a:pt x="1362" y="15122"/>
                </a:cubicBezTo>
                <a:cubicBezTo>
                  <a:pt x="1173" y="16023"/>
                  <a:pt x="800" y="16023"/>
                  <a:pt x="516" y="15479"/>
                </a:cubicBezTo>
                <a:cubicBezTo>
                  <a:pt x="235" y="14759"/>
                  <a:pt x="0" y="15122"/>
                  <a:pt x="0" y="16023"/>
                </a:cubicBezTo>
                <a:cubicBezTo>
                  <a:pt x="0" y="17101"/>
                  <a:pt x="281" y="18179"/>
                  <a:pt x="610" y="18179"/>
                </a:cubicBezTo>
                <a:cubicBezTo>
                  <a:pt x="892" y="18361"/>
                  <a:pt x="1692" y="18723"/>
                  <a:pt x="2254" y="18905"/>
                </a:cubicBezTo>
                <a:cubicBezTo>
                  <a:pt x="2911" y="19081"/>
                  <a:pt x="3803" y="17640"/>
                  <a:pt x="4320" y="15479"/>
                </a:cubicBezTo>
                <a:cubicBezTo>
                  <a:pt x="4882" y="13499"/>
                  <a:pt x="5166" y="12603"/>
                  <a:pt x="5022" y="13681"/>
                </a:cubicBezTo>
                <a:cubicBezTo>
                  <a:pt x="4836" y="14940"/>
                  <a:pt x="5166" y="16199"/>
                  <a:pt x="5774" y="16920"/>
                </a:cubicBezTo>
                <a:cubicBezTo>
                  <a:pt x="7231" y="18361"/>
                  <a:pt x="7607" y="18179"/>
                  <a:pt x="7277" y="16199"/>
                </a:cubicBezTo>
                <a:cubicBezTo>
                  <a:pt x="7136" y="15122"/>
                  <a:pt x="7326" y="14940"/>
                  <a:pt x="7701" y="15479"/>
                </a:cubicBezTo>
                <a:cubicBezTo>
                  <a:pt x="8123" y="16023"/>
                  <a:pt x="8310" y="17464"/>
                  <a:pt x="8123" y="18542"/>
                </a:cubicBezTo>
                <a:cubicBezTo>
                  <a:pt x="7937" y="19801"/>
                  <a:pt x="9061" y="19983"/>
                  <a:pt x="11786" y="19262"/>
                </a:cubicBezTo>
                <a:cubicBezTo>
                  <a:pt x="14133" y="18723"/>
                  <a:pt x="15355" y="18905"/>
                  <a:pt x="14792" y="19801"/>
                </a:cubicBezTo>
                <a:cubicBezTo>
                  <a:pt x="14041" y="21061"/>
                  <a:pt x="14273" y="21423"/>
                  <a:pt x="15776" y="21423"/>
                </a:cubicBezTo>
                <a:cubicBezTo>
                  <a:pt x="17139" y="21600"/>
                  <a:pt x="17842" y="20703"/>
                  <a:pt x="18031" y="18905"/>
                </a:cubicBezTo>
                <a:cubicBezTo>
                  <a:pt x="18172" y="17464"/>
                  <a:pt x="18691" y="16199"/>
                  <a:pt x="19204" y="16199"/>
                </a:cubicBezTo>
                <a:cubicBezTo>
                  <a:pt x="20426" y="16199"/>
                  <a:pt x="21599" y="14401"/>
                  <a:pt x="21599" y="12422"/>
                </a:cubicBezTo>
                <a:cubicBezTo>
                  <a:pt x="21599" y="11520"/>
                  <a:pt x="21178" y="10800"/>
                  <a:pt x="20707" y="10800"/>
                </a:cubicBezTo>
                <a:cubicBezTo>
                  <a:pt x="20191" y="10800"/>
                  <a:pt x="19723" y="10079"/>
                  <a:pt x="19629" y="9001"/>
                </a:cubicBezTo>
                <a:cubicBezTo>
                  <a:pt x="19485" y="7561"/>
                  <a:pt x="16436" y="5762"/>
                  <a:pt x="13430" y="5399"/>
                </a:cubicBezTo>
                <a:cubicBezTo>
                  <a:pt x="12727" y="5399"/>
                  <a:pt x="12678" y="4861"/>
                  <a:pt x="13149" y="2699"/>
                </a:cubicBezTo>
                <a:cubicBezTo>
                  <a:pt x="13665" y="357"/>
                  <a:pt x="13476" y="0"/>
                  <a:pt x="12067" y="0"/>
                </a:cubicBezTo>
                <a:cubicBezTo>
                  <a:pt x="11129" y="0"/>
                  <a:pt x="10283" y="720"/>
                  <a:pt x="10143" y="161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3" name="AutoShape 19"/>
          <p:cNvSpPr>
            <a:spLocks/>
          </p:cNvSpPr>
          <p:nvPr/>
        </p:nvSpPr>
        <p:spPr bwMode="auto">
          <a:xfrm>
            <a:off x="13711238" y="3452813"/>
            <a:ext cx="284162" cy="66675"/>
          </a:xfrm>
          <a:custGeom>
            <a:avLst/>
            <a:gdLst>
              <a:gd name="T0" fmla="+- 0 11242 1214"/>
              <a:gd name="T1" fmla="*/ T0 w 20056"/>
              <a:gd name="T2" fmla="+- 0 11254 908"/>
              <a:gd name="T3" fmla="*/ 11254 h 20692"/>
              <a:gd name="T4" fmla="+- 0 11242 1214"/>
              <a:gd name="T5" fmla="*/ T4 w 20056"/>
              <a:gd name="T6" fmla="+- 0 11254 908"/>
              <a:gd name="T7" fmla="*/ 11254 h 20692"/>
              <a:gd name="T8" fmla="+- 0 11242 1214"/>
              <a:gd name="T9" fmla="*/ T8 w 20056"/>
              <a:gd name="T10" fmla="+- 0 11254 908"/>
              <a:gd name="T11" fmla="*/ 11254 h 20692"/>
              <a:gd name="T12" fmla="+- 0 11242 1214"/>
              <a:gd name="T13" fmla="*/ T12 w 20056"/>
              <a:gd name="T14" fmla="+- 0 11254 908"/>
              <a:gd name="T15" fmla="*/ 11254 h 2069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0692">
                <a:moveTo>
                  <a:pt x="13123" y="3308"/>
                </a:moveTo>
                <a:cubicBezTo>
                  <a:pt x="12036" y="4886"/>
                  <a:pt x="11311" y="7260"/>
                  <a:pt x="11552" y="8314"/>
                </a:cubicBezTo>
                <a:cubicBezTo>
                  <a:pt x="11792" y="9368"/>
                  <a:pt x="11674" y="10157"/>
                  <a:pt x="11311" y="10157"/>
                </a:cubicBezTo>
                <a:cubicBezTo>
                  <a:pt x="10887" y="10157"/>
                  <a:pt x="10583" y="8837"/>
                  <a:pt x="10583" y="7525"/>
                </a:cubicBezTo>
                <a:cubicBezTo>
                  <a:pt x="10583" y="4363"/>
                  <a:pt x="6226" y="4363"/>
                  <a:pt x="1809" y="7525"/>
                </a:cubicBezTo>
                <a:cubicBezTo>
                  <a:pt x="-1214" y="9368"/>
                  <a:pt x="-368" y="10946"/>
                  <a:pt x="3746" y="10946"/>
                </a:cubicBezTo>
                <a:cubicBezTo>
                  <a:pt x="4836" y="10946"/>
                  <a:pt x="5564" y="12000"/>
                  <a:pt x="5383" y="13320"/>
                </a:cubicBezTo>
                <a:cubicBezTo>
                  <a:pt x="5198" y="14374"/>
                  <a:pt x="5139" y="15428"/>
                  <a:pt x="5257" y="15686"/>
                </a:cubicBezTo>
                <a:cubicBezTo>
                  <a:pt x="8466" y="18060"/>
                  <a:pt x="12461" y="18060"/>
                  <a:pt x="12158" y="15686"/>
                </a:cubicBezTo>
                <a:cubicBezTo>
                  <a:pt x="11855" y="13843"/>
                  <a:pt x="12280" y="12789"/>
                  <a:pt x="13123" y="12789"/>
                </a:cubicBezTo>
                <a:cubicBezTo>
                  <a:pt x="14091" y="12789"/>
                  <a:pt x="14276" y="13585"/>
                  <a:pt x="13729" y="15163"/>
                </a:cubicBezTo>
                <a:cubicBezTo>
                  <a:pt x="12761" y="17536"/>
                  <a:pt x="15547" y="20691"/>
                  <a:pt x="18693" y="20691"/>
                </a:cubicBezTo>
                <a:cubicBezTo>
                  <a:pt x="20145" y="20691"/>
                  <a:pt x="20386" y="19903"/>
                  <a:pt x="19657" y="18060"/>
                </a:cubicBezTo>
                <a:cubicBezTo>
                  <a:pt x="19177" y="16482"/>
                  <a:pt x="17965" y="16217"/>
                  <a:pt x="16937" y="17006"/>
                </a:cubicBezTo>
                <a:cubicBezTo>
                  <a:pt x="15303" y="18591"/>
                  <a:pt x="15241" y="18325"/>
                  <a:pt x="15969" y="14374"/>
                </a:cubicBezTo>
                <a:cubicBezTo>
                  <a:pt x="16390" y="12000"/>
                  <a:pt x="17299" y="10157"/>
                  <a:pt x="17965" y="10157"/>
                </a:cubicBezTo>
                <a:cubicBezTo>
                  <a:pt x="18571" y="10157"/>
                  <a:pt x="18933" y="8837"/>
                  <a:pt x="18752" y="7525"/>
                </a:cubicBezTo>
                <a:cubicBezTo>
                  <a:pt x="18571" y="5940"/>
                  <a:pt x="17846" y="4886"/>
                  <a:pt x="17177" y="4886"/>
                </a:cubicBezTo>
                <a:cubicBezTo>
                  <a:pt x="16575" y="4886"/>
                  <a:pt x="16028" y="3566"/>
                  <a:pt x="16028" y="2254"/>
                </a:cubicBezTo>
                <a:cubicBezTo>
                  <a:pt x="16028" y="-908"/>
                  <a:pt x="15666" y="-908"/>
                  <a:pt x="13123" y="330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4" name="AutoShape 20"/>
          <p:cNvSpPr>
            <a:spLocks/>
          </p:cNvSpPr>
          <p:nvPr/>
        </p:nvSpPr>
        <p:spPr bwMode="auto">
          <a:xfrm>
            <a:off x="14216063" y="3654425"/>
            <a:ext cx="635000" cy="385763"/>
          </a:xfrm>
          <a:custGeom>
            <a:avLst/>
            <a:gdLst>
              <a:gd name="T0" fmla="*/ 10251 w 20503"/>
              <a:gd name="T1" fmla="+- 0 10782 99"/>
              <a:gd name="T2" fmla="*/ 10782 h 21366"/>
              <a:gd name="T3" fmla="*/ 10251 w 20503"/>
              <a:gd name="T4" fmla="+- 0 10782 99"/>
              <a:gd name="T5" fmla="*/ 10782 h 21366"/>
              <a:gd name="T6" fmla="*/ 10251 w 20503"/>
              <a:gd name="T7" fmla="+- 0 10782 99"/>
              <a:gd name="T8" fmla="*/ 10782 h 21366"/>
              <a:gd name="T9" fmla="*/ 10251 w 20503"/>
              <a:gd name="T10" fmla="+- 0 10782 99"/>
              <a:gd name="T11" fmla="*/ 10782 h 2136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503" h="21366">
                <a:moveTo>
                  <a:pt x="2948" y="10606"/>
                </a:moveTo>
                <a:cubicBezTo>
                  <a:pt x="2865" y="10748"/>
                  <a:pt x="2618" y="10796"/>
                  <a:pt x="2425" y="10653"/>
                </a:cubicBezTo>
                <a:cubicBezTo>
                  <a:pt x="2204" y="10511"/>
                  <a:pt x="2287" y="10369"/>
                  <a:pt x="2589" y="10369"/>
                </a:cubicBezTo>
                <a:cubicBezTo>
                  <a:pt x="2892" y="10321"/>
                  <a:pt x="3057" y="10465"/>
                  <a:pt x="2948" y="10606"/>
                </a:cubicBezTo>
                <a:close/>
                <a:moveTo>
                  <a:pt x="17108" y="233"/>
                </a:moveTo>
                <a:cubicBezTo>
                  <a:pt x="16722" y="375"/>
                  <a:pt x="16144" y="800"/>
                  <a:pt x="15785" y="1179"/>
                </a:cubicBezTo>
                <a:cubicBezTo>
                  <a:pt x="15344" y="1700"/>
                  <a:pt x="13995" y="2033"/>
                  <a:pt x="11681" y="2317"/>
                </a:cubicBezTo>
                <a:cubicBezTo>
                  <a:pt x="8375" y="2696"/>
                  <a:pt x="7191" y="3027"/>
                  <a:pt x="6888" y="3643"/>
                </a:cubicBezTo>
                <a:cubicBezTo>
                  <a:pt x="6583" y="4306"/>
                  <a:pt x="4518" y="5728"/>
                  <a:pt x="4049" y="5633"/>
                </a:cubicBezTo>
                <a:cubicBezTo>
                  <a:pt x="3692" y="5537"/>
                  <a:pt x="3554" y="5774"/>
                  <a:pt x="3608" y="6391"/>
                </a:cubicBezTo>
                <a:cubicBezTo>
                  <a:pt x="3747" y="7907"/>
                  <a:pt x="3306" y="9186"/>
                  <a:pt x="2396" y="9942"/>
                </a:cubicBezTo>
                <a:lnTo>
                  <a:pt x="1514" y="10700"/>
                </a:lnTo>
                <a:lnTo>
                  <a:pt x="2204" y="11175"/>
                </a:lnTo>
                <a:cubicBezTo>
                  <a:pt x="2618" y="11506"/>
                  <a:pt x="2727" y="11696"/>
                  <a:pt x="2451" y="11696"/>
                </a:cubicBezTo>
                <a:cubicBezTo>
                  <a:pt x="2204" y="11744"/>
                  <a:pt x="1654" y="12264"/>
                  <a:pt x="1213" y="12927"/>
                </a:cubicBezTo>
                <a:cubicBezTo>
                  <a:pt x="578" y="13827"/>
                  <a:pt x="523" y="14111"/>
                  <a:pt x="908" y="14111"/>
                </a:cubicBezTo>
                <a:cubicBezTo>
                  <a:pt x="1597" y="14111"/>
                  <a:pt x="1487" y="15010"/>
                  <a:pt x="689" y="15533"/>
                </a:cubicBezTo>
                <a:cubicBezTo>
                  <a:pt x="302" y="15768"/>
                  <a:pt x="0" y="16289"/>
                  <a:pt x="0" y="16668"/>
                </a:cubicBezTo>
                <a:cubicBezTo>
                  <a:pt x="0" y="17664"/>
                  <a:pt x="743" y="18516"/>
                  <a:pt x="1378" y="18232"/>
                </a:cubicBezTo>
                <a:cubicBezTo>
                  <a:pt x="1681" y="18090"/>
                  <a:pt x="1873" y="18185"/>
                  <a:pt x="1763" y="18422"/>
                </a:cubicBezTo>
                <a:cubicBezTo>
                  <a:pt x="1681" y="18659"/>
                  <a:pt x="1955" y="19084"/>
                  <a:pt x="2369" y="19322"/>
                </a:cubicBezTo>
                <a:cubicBezTo>
                  <a:pt x="2948" y="19701"/>
                  <a:pt x="3168" y="19701"/>
                  <a:pt x="3360" y="19226"/>
                </a:cubicBezTo>
                <a:cubicBezTo>
                  <a:pt x="3525" y="18753"/>
                  <a:pt x="3582" y="18801"/>
                  <a:pt x="3582" y="19369"/>
                </a:cubicBezTo>
                <a:cubicBezTo>
                  <a:pt x="3582" y="20411"/>
                  <a:pt x="4160" y="20742"/>
                  <a:pt x="6336" y="21074"/>
                </a:cubicBezTo>
                <a:cubicBezTo>
                  <a:pt x="9642" y="21500"/>
                  <a:pt x="9999" y="21500"/>
                  <a:pt x="10139" y="20790"/>
                </a:cubicBezTo>
                <a:cubicBezTo>
                  <a:pt x="10221" y="20317"/>
                  <a:pt x="10139" y="20222"/>
                  <a:pt x="9807" y="20411"/>
                </a:cubicBezTo>
                <a:cubicBezTo>
                  <a:pt x="9558" y="20601"/>
                  <a:pt x="9393" y="20553"/>
                  <a:pt x="9476" y="20317"/>
                </a:cubicBezTo>
                <a:cubicBezTo>
                  <a:pt x="9558" y="20126"/>
                  <a:pt x="9118" y="19653"/>
                  <a:pt x="8540" y="19322"/>
                </a:cubicBezTo>
                <a:cubicBezTo>
                  <a:pt x="7934" y="18990"/>
                  <a:pt x="7438" y="18564"/>
                  <a:pt x="7438" y="18422"/>
                </a:cubicBezTo>
                <a:cubicBezTo>
                  <a:pt x="7438" y="18232"/>
                  <a:pt x="7106" y="17759"/>
                  <a:pt x="6667" y="17332"/>
                </a:cubicBezTo>
                <a:cubicBezTo>
                  <a:pt x="5923" y="16574"/>
                  <a:pt x="5454" y="14111"/>
                  <a:pt x="6060" y="14111"/>
                </a:cubicBezTo>
                <a:cubicBezTo>
                  <a:pt x="6226" y="14111"/>
                  <a:pt x="6336" y="13875"/>
                  <a:pt x="6336" y="13637"/>
                </a:cubicBezTo>
                <a:cubicBezTo>
                  <a:pt x="6336" y="12975"/>
                  <a:pt x="9229" y="7953"/>
                  <a:pt x="9616" y="7953"/>
                </a:cubicBezTo>
                <a:cubicBezTo>
                  <a:pt x="9780" y="7953"/>
                  <a:pt x="10139" y="7574"/>
                  <a:pt x="10413" y="7101"/>
                </a:cubicBezTo>
                <a:cubicBezTo>
                  <a:pt x="11046" y="6012"/>
                  <a:pt x="12232" y="5395"/>
                  <a:pt x="15841" y="4164"/>
                </a:cubicBezTo>
                <a:cubicBezTo>
                  <a:pt x="20635" y="2506"/>
                  <a:pt x="21599" y="1464"/>
                  <a:pt x="19339" y="375"/>
                </a:cubicBezTo>
                <a:cubicBezTo>
                  <a:pt x="18293" y="-99"/>
                  <a:pt x="18210" y="-99"/>
                  <a:pt x="17108" y="23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5" name="AutoShape 21"/>
          <p:cNvSpPr>
            <a:spLocks/>
          </p:cNvSpPr>
          <p:nvPr/>
        </p:nvSpPr>
        <p:spPr bwMode="auto">
          <a:xfrm>
            <a:off x="12301538" y="3452813"/>
            <a:ext cx="676275" cy="212725"/>
          </a:xfrm>
          <a:custGeom>
            <a:avLst/>
            <a:gdLst>
              <a:gd name="T0" fmla="+- 0 10715 72"/>
              <a:gd name="T1" fmla="*/ T0 w 21287"/>
              <a:gd name="T2" fmla="+- 0 10662 490"/>
              <a:gd name="T3" fmla="*/ 10662 h 20344"/>
              <a:gd name="T4" fmla="+- 0 10715 72"/>
              <a:gd name="T5" fmla="*/ T4 w 21287"/>
              <a:gd name="T6" fmla="+- 0 10662 490"/>
              <a:gd name="T7" fmla="*/ 10662 h 20344"/>
              <a:gd name="T8" fmla="+- 0 10715 72"/>
              <a:gd name="T9" fmla="*/ T8 w 21287"/>
              <a:gd name="T10" fmla="+- 0 10662 490"/>
              <a:gd name="T11" fmla="*/ 10662 h 20344"/>
              <a:gd name="T12" fmla="+- 0 10715 72"/>
              <a:gd name="T13" fmla="*/ T12 w 21287"/>
              <a:gd name="T14" fmla="+- 0 10662 490"/>
              <a:gd name="T15" fmla="*/ 10662 h 2034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287" h="20344">
                <a:moveTo>
                  <a:pt x="4453" y="13039"/>
                </a:moveTo>
                <a:cubicBezTo>
                  <a:pt x="4453" y="13447"/>
                  <a:pt x="4344" y="13856"/>
                  <a:pt x="4183" y="13856"/>
                </a:cubicBezTo>
                <a:cubicBezTo>
                  <a:pt x="4050" y="13856"/>
                  <a:pt x="3913" y="13447"/>
                  <a:pt x="3913" y="13039"/>
                </a:cubicBezTo>
                <a:cubicBezTo>
                  <a:pt x="3913" y="12551"/>
                  <a:pt x="4050" y="12225"/>
                  <a:pt x="4183" y="12225"/>
                </a:cubicBezTo>
                <a:cubicBezTo>
                  <a:pt x="4344" y="12225"/>
                  <a:pt x="4453" y="12551"/>
                  <a:pt x="4453" y="13039"/>
                </a:cubicBezTo>
                <a:close/>
                <a:moveTo>
                  <a:pt x="6338" y="11003"/>
                </a:moveTo>
                <a:cubicBezTo>
                  <a:pt x="6338" y="11247"/>
                  <a:pt x="6123" y="11411"/>
                  <a:pt x="5853" y="11411"/>
                </a:cubicBezTo>
                <a:cubicBezTo>
                  <a:pt x="5585" y="11411"/>
                  <a:pt x="5341" y="10839"/>
                  <a:pt x="5341" y="10268"/>
                </a:cubicBezTo>
                <a:cubicBezTo>
                  <a:pt x="5341" y="9372"/>
                  <a:pt x="5476" y="9210"/>
                  <a:pt x="5853" y="9860"/>
                </a:cubicBezTo>
                <a:cubicBezTo>
                  <a:pt x="6123" y="10268"/>
                  <a:pt x="6338" y="10839"/>
                  <a:pt x="6338" y="11003"/>
                </a:cubicBezTo>
                <a:close/>
                <a:moveTo>
                  <a:pt x="11671" y="5541"/>
                </a:moveTo>
                <a:cubicBezTo>
                  <a:pt x="11751" y="6275"/>
                  <a:pt x="11616" y="6602"/>
                  <a:pt x="11294" y="6358"/>
                </a:cubicBezTo>
                <a:cubicBezTo>
                  <a:pt x="11052" y="6275"/>
                  <a:pt x="10782" y="5623"/>
                  <a:pt x="10702" y="5053"/>
                </a:cubicBezTo>
                <a:cubicBezTo>
                  <a:pt x="10621" y="4319"/>
                  <a:pt x="10754" y="3993"/>
                  <a:pt x="11078" y="4239"/>
                </a:cubicBezTo>
                <a:cubicBezTo>
                  <a:pt x="11320" y="4319"/>
                  <a:pt x="11590" y="4971"/>
                  <a:pt x="11671" y="5541"/>
                </a:cubicBezTo>
                <a:close/>
                <a:moveTo>
                  <a:pt x="9300" y="1466"/>
                </a:moveTo>
                <a:cubicBezTo>
                  <a:pt x="9058" y="2283"/>
                  <a:pt x="8627" y="2444"/>
                  <a:pt x="7900" y="2118"/>
                </a:cubicBezTo>
                <a:cubicBezTo>
                  <a:pt x="7092" y="1710"/>
                  <a:pt x="6822" y="1874"/>
                  <a:pt x="6689" y="2935"/>
                </a:cubicBezTo>
                <a:cubicBezTo>
                  <a:pt x="6608" y="3667"/>
                  <a:pt x="6689" y="4563"/>
                  <a:pt x="6903" y="4971"/>
                </a:cubicBezTo>
                <a:cubicBezTo>
                  <a:pt x="7120" y="5379"/>
                  <a:pt x="7146" y="5705"/>
                  <a:pt x="6983" y="5705"/>
                </a:cubicBezTo>
                <a:cubicBezTo>
                  <a:pt x="6822" y="5705"/>
                  <a:pt x="6527" y="5135"/>
                  <a:pt x="6310" y="4401"/>
                </a:cubicBezTo>
                <a:cubicBezTo>
                  <a:pt x="6123" y="3667"/>
                  <a:pt x="5718" y="3258"/>
                  <a:pt x="5341" y="3505"/>
                </a:cubicBezTo>
                <a:cubicBezTo>
                  <a:pt x="4991" y="3667"/>
                  <a:pt x="4668" y="3587"/>
                  <a:pt x="4586" y="3258"/>
                </a:cubicBezTo>
                <a:cubicBezTo>
                  <a:pt x="4533" y="2935"/>
                  <a:pt x="3780" y="2853"/>
                  <a:pt x="2918" y="2935"/>
                </a:cubicBezTo>
                <a:cubicBezTo>
                  <a:pt x="2056" y="3097"/>
                  <a:pt x="1032" y="3179"/>
                  <a:pt x="629" y="3258"/>
                </a:cubicBezTo>
                <a:cubicBezTo>
                  <a:pt x="35" y="3258"/>
                  <a:pt x="-72" y="3587"/>
                  <a:pt x="62" y="4645"/>
                </a:cubicBezTo>
                <a:cubicBezTo>
                  <a:pt x="170" y="5459"/>
                  <a:pt x="547" y="7010"/>
                  <a:pt x="924" y="8068"/>
                </a:cubicBezTo>
                <a:lnTo>
                  <a:pt x="1625" y="10024"/>
                </a:lnTo>
                <a:lnTo>
                  <a:pt x="897" y="8720"/>
                </a:lnTo>
                <a:cubicBezTo>
                  <a:pt x="466" y="7906"/>
                  <a:pt x="116" y="7660"/>
                  <a:pt x="9" y="8150"/>
                </a:cubicBezTo>
                <a:cubicBezTo>
                  <a:pt x="-72" y="8558"/>
                  <a:pt x="359" y="9616"/>
                  <a:pt x="1004" y="10595"/>
                </a:cubicBezTo>
                <a:cubicBezTo>
                  <a:pt x="2352" y="12551"/>
                  <a:pt x="2459" y="12633"/>
                  <a:pt x="2028" y="11003"/>
                </a:cubicBezTo>
                <a:cubicBezTo>
                  <a:pt x="1383" y="8640"/>
                  <a:pt x="3402" y="12469"/>
                  <a:pt x="4130" y="14834"/>
                </a:cubicBezTo>
                <a:cubicBezTo>
                  <a:pt x="4479" y="16138"/>
                  <a:pt x="4964" y="17114"/>
                  <a:pt x="5206" y="17114"/>
                </a:cubicBezTo>
                <a:cubicBezTo>
                  <a:pt x="5476" y="17196"/>
                  <a:pt x="6149" y="17849"/>
                  <a:pt x="6741" y="18745"/>
                </a:cubicBezTo>
                <a:cubicBezTo>
                  <a:pt x="8331" y="21110"/>
                  <a:pt x="8949" y="20863"/>
                  <a:pt x="9166" y="17931"/>
                </a:cubicBezTo>
                <a:cubicBezTo>
                  <a:pt x="9273" y="16544"/>
                  <a:pt x="9517" y="15486"/>
                  <a:pt x="9705" y="15486"/>
                </a:cubicBezTo>
                <a:cubicBezTo>
                  <a:pt x="10109" y="15486"/>
                  <a:pt x="11671" y="11411"/>
                  <a:pt x="11294" y="11411"/>
                </a:cubicBezTo>
                <a:cubicBezTo>
                  <a:pt x="11159" y="11411"/>
                  <a:pt x="11266" y="11003"/>
                  <a:pt x="11536" y="10512"/>
                </a:cubicBezTo>
                <a:cubicBezTo>
                  <a:pt x="12075" y="9536"/>
                  <a:pt x="12937" y="10189"/>
                  <a:pt x="13824" y="12307"/>
                </a:cubicBezTo>
                <a:cubicBezTo>
                  <a:pt x="14392" y="13612"/>
                  <a:pt x="14418" y="13773"/>
                  <a:pt x="13961" y="14590"/>
                </a:cubicBezTo>
                <a:cubicBezTo>
                  <a:pt x="13421" y="15566"/>
                  <a:pt x="13610" y="15730"/>
                  <a:pt x="14849" y="15486"/>
                </a:cubicBezTo>
                <a:cubicBezTo>
                  <a:pt x="15335" y="15404"/>
                  <a:pt x="15790" y="15730"/>
                  <a:pt x="15899" y="16218"/>
                </a:cubicBezTo>
                <a:cubicBezTo>
                  <a:pt x="16088" y="17196"/>
                  <a:pt x="17327" y="16626"/>
                  <a:pt x="17784" y="15404"/>
                </a:cubicBezTo>
                <a:cubicBezTo>
                  <a:pt x="17919" y="14996"/>
                  <a:pt x="18243" y="14670"/>
                  <a:pt x="18538" y="14670"/>
                </a:cubicBezTo>
                <a:cubicBezTo>
                  <a:pt x="18808" y="14670"/>
                  <a:pt x="18943" y="14261"/>
                  <a:pt x="18862" y="13856"/>
                </a:cubicBezTo>
                <a:cubicBezTo>
                  <a:pt x="18781" y="13365"/>
                  <a:pt x="18350" y="13039"/>
                  <a:pt x="17919" y="13039"/>
                </a:cubicBezTo>
                <a:cubicBezTo>
                  <a:pt x="17488" y="13039"/>
                  <a:pt x="17112" y="12469"/>
                  <a:pt x="17003" y="11737"/>
                </a:cubicBezTo>
                <a:cubicBezTo>
                  <a:pt x="16896" y="10839"/>
                  <a:pt x="16626" y="10512"/>
                  <a:pt x="16169" y="10759"/>
                </a:cubicBezTo>
                <a:cubicBezTo>
                  <a:pt x="15790" y="11003"/>
                  <a:pt x="15496" y="10839"/>
                  <a:pt x="15496" y="10512"/>
                </a:cubicBezTo>
                <a:cubicBezTo>
                  <a:pt x="15496" y="9372"/>
                  <a:pt x="13044" y="6358"/>
                  <a:pt x="12587" y="6928"/>
                </a:cubicBezTo>
                <a:cubicBezTo>
                  <a:pt x="12237" y="7336"/>
                  <a:pt x="12209" y="7172"/>
                  <a:pt x="12452" y="6440"/>
                </a:cubicBezTo>
                <a:cubicBezTo>
                  <a:pt x="12668" y="5788"/>
                  <a:pt x="13286" y="5705"/>
                  <a:pt x="14472" y="6031"/>
                </a:cubicBezTo>
                <a:cubicBezTo>
                  <a:pt x="17353" y="7010"/>
                  <a:pt x="19831" y="6519"/>
                  <a:pt x="20020" y="4889"/>
                </a:cubicBezTo>
                <a:cubicBezTo>
                  <a:pt x="20073" y="4401"/>
                  <a:pt x="20343" y="4075"/>
                  <a:pt x="20613" y="4075"/>
                </a:cubicBezTo>
                <a:cubicBezTo>
                  <a:pt x="21314" y="4075"/>
                  <a:pt x="21528" y="2688"/>
                  <a:pt x="20963" y="1792"/>
                </a:cubicBezTo>
                <a:cubicBezTo>
                  <a:pt x="20182" y="570"/>
                  <a:pt x="16896" y="82"/>
                  <a:pt x="16707" y="1140"/>
                </a:cubicBezTo>
                <a:cubicBezTo>
                  <a:pt x="16626" y="1792"/>
                  <a:pt x="16519" y="1710"/>
                  <a:pt x="16411" y="978"/>
                </a:cubicBezTo>
                <a:cubicBezTo>
                  <a:pt x="16169" y="-490"/>
                  <a:pt x="14956" y="-244"/>
                  <a:pt x="14956" y="1304"/>
                </a:cubicBezTo>
                <a:cubicBezTo>
                  <a:pt x="14956" y="2362"/>
                  <a:pt x="14876" y="2444"/>
                  <a:pt x="14553" y="1630"/>
                </a:cubicBezTo>
                <a:cubicBezTo>
                  <a:pt x="13987" y="162"/>
                  <a:pt x="9759" y="82"/>
                  <a:pt x="9300" y="146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6" name="AutoShape 22"/>
          <p:cNvSpPr>
            <a:spLocks/>
          </p:cNvSpPr>
          <p:nvPr/>
        </p:nvSpPr>
        <p:spPr bwMode="auto">
          <a:xfrm>
            <a:off x="18091150" y="3805238"/>
            <a:ext cx="231775" cy="73025"/>
          </a:xfrm>
          <a:custGeom>
            <a:avLst/>
            <a:gdLst>
              <a:gd name="T0" fmla="*/ 10157 w 20315"/>
              <a:gd name="T1" fmla="+- 0 10895 1224"/>
              <a:gd name="T2" fmla="*/ 10895 h 19343"/>
              <a:gd name="T3" fmla="*/ 10157 w 20315"/>
              <a:gd name="T4" fmla="+- 0 10895 1224"/>
              <a:gd name="T5" fmla="*/ 10895 h 19343"/>
              <a:gd name="T6" fmla="*/ 10157 w 20315"/>
              <a:gd name="T7" fmla="+- 0 10895 1224"/>
              <a:gd name="T8" fmla="*/ 10895 h 19343"/>
              <a:gd name="T9" fmla="*/ 10157 w 20315"/>
              <a:gd name="T10" fmla="+- 0 10895 1224"/>
              <a:gd name="T11" fmla="*/ 10895 h 1934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315" h="19343">
                <a:moveTo>
                  <a:pt x="0" y="1923"/>
                </a:moveTo>
                <a:cubicBezTo>
                  <a:pt x="0" y="5751"/>
                  <a:pt x="2175" y="9352"/>
                  <a:pt x="3600" y="7998"/>
                </a:cubicBezTo>
                <a:cubicBezTo>
                  <a:pt x="4576" y="7098"/>
                  <a:pt x="5249" y="7778"/>
                  <a:pt x="5547" y="10026"/>
                </a:cubicBezTo>
                <a:cubicBezTo>
                  <a:pt x="5850" y="12273"/>
                  <a:pt x="5474" y="13400"/>
                  <a:pt x="4425" y="13400"/>
                </a:cubicBezTo>
                <a:cubicBezTo>
                  <a:pt x="3527" y="13400"/>
                  <a:pt x="3151" y="14300"/>
                  <a:pt x="3449" y="15874"/>
                </a:cubicBezTo>
                <a:cubicBezTo>
                  <a:pt x="3674" y="17228"/>
                  <a:pt x="4649" y="17675"/>
                  <a:pt x="5625" y="17001"/>
                </a:cubicBezTo>
                <a:cubicBezTo>
                  <a:pt x="6523" y="16328"/>
                  <a:pt x="10124" y="16774"/>
                  <a:pt x="13500" y="18128"/>
                </a:cubicBezTo>
                <a:cubicBezTo>
                  <a:pt x="19648" y="20375"/>
                  <a:pt x="21599" y="19475"/>
                  <a:pt x="19501" y="15654"/>
                </a:cubicBezTo>
                <a:cubicBezTo>
                  <a:pt x="17623" y="12053"/>
                  <a:pt x="10797" y="6651"/>
                  <a:pt x="8099" y="6651"/>
                </a:cubicBezTo>
                <a:cubicBezTo>
                  <a:pt x="6748" y="6651"/>
                  <a:pt x="4952" y="5077"/>
                  <a:pt x="4200" y="3277"/>
                </a:cubicBezTo>
                <a:cubicBezTo>
                  <a:pt x="2551" y="-324"/>
                  <a:pt x="0" y="-1224"/>
                  <a:pt x="0" y="192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7" name="AutoShape 23"/>
          <p:cNvSpPr>
            <a:spLocks/>
          </p:cNvSpPr>
          <p:nvPr/>
        </p:nvSpPr>
        <p:spPr bwMode="auto">
          <a:xfrm>
            <a:off x="15574963" y="3452813"/>
            <a:ext cx="428625" cy="133350"/>
          </a:xfrm>
          <a:custGeom>
            <a:avLst/>
            <a:gdLst>
              <a:gd name="T0" fmla="+- 0 10631 384"/>
              <a:gd name="T1" fmla="*/ T0 w 20495"/>
              <a:gd name="T2" fmla="+- 0 11046 493"/>
              <a:gd name="T3" fmla="*/ 11046 h 21107"/>
              <a:gd name="T4" fmla="+- 0 10631 384"/>
              <a:gd name="T5" fmla="*/ T4 w 20495"/>
              <a:gd name="T6" fmla="+- 0 11046 493"/>
              <a:gd name="T7" fmla="*/ 11046 h 21107"/>
              <a:gd name="T8" fmla="+- 0 10631 384"/>
              <a:gd name="T9" fmla="*/ T8 w 20495"/>
              <a:gd name="T10" fmla="+- 0 11046 493"/>
              <a:gd name="T11" fmla="*/ 11046 h 21107"/>
              <a:gd name="T12" fmla="+- 0 10631 384"/>
              <a:gd name="T13" fmla="*/ T12 w 20495"/>
              <a:gd name="T14" fmla="+- 0 11046 493"/>
              <a:gd name="T15" fmla="*/ 11046 h 2110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95" h="21107">
                <a:moveTo>
                  <a:pt x="3283" y="1000"/>
                </a:moveTo>
                <a:cubicBezTo>
                  <a:pt x="512" y="3312"/>
                  <a:pt x="308" y="3582"/>
                  <a:pt x="1246" y="4806"/>
                </a:cubicBezTo>
                <a:cubicBezTo>
                  <a:pt x="2020" y="5893"/>
                  <a:pt x="2020" y="6026"/>
                  <a:pt x="1164" y="6026"/>
                </a:cubicBezTo>
                <a:cubicBezTo>
                  <a:pt x="-180" y="6163"/>
                  <a:pt x="-384" y="8744"/>
                  <a:pt x="676" y="12413"/>
                </a:cubicBezTo>
                <a:cubicBezTo>
                  <a:pt x="1694" y="15944"/>
                  <a:pt x="2508" y="16625"/>
                  <a:pt x="2795" y="13906"/>
                </a:cubicBezTo>
                <a:cubicBezTo>
                  <a:pt x="2957" y="12549"/>
                  <a:pt x="3039" y="12549"/>
                  <a:pt x="3039" y="13906"/>
                </a:cubicBezTo>
                <a:cubicBezTo>
                  <a:pt x="3079" y="14857"/>
                  <a:pt x="3365" y="15674"/>
                  <a:pt x="3691" y="15674"/>
                </a:cubicBezTo>
                <a:cubicBezTo>
                  <a:pt x="4017" y="15674"/>
                  <a:pt x="4303" y="14857"/>
                  <a:pt x="4303" y="13906"/>
                </a:cubicBezTo>
                <a:cubicBezTo>
                  <a:pt x="4303" y="12819"/>
                  <a:pt x="4425" y="12819"/>
                  <a:pt x="4669" y="14180"/>
                </a:cubicBezTo>
                <a:cubicBezTo>
                  <a:pt x="4871" y="15264"/>
                  <a:pt x="5322" y="15674"/>
                  <a:pt x="5688" y="15264"/>
                </a:cubicBezTo>
                <a:cubicBezTo>
                  <a:pt x="6054" y="14724"/>
                  <a:pt x="7156" y="15264"/>
                  <a:pt x="8093" y="16351"/>
                </a:cubicBezTo>
                <a:cubicBezTo>
                  <a:pt x="9967" y="18392"/>
                  <a:pt x="15713" y="21106"/>
                  <a:pt x="18445" y="21106"/>
                </a:cubicBezTo>
                <a:cubicBezTo>
                  <a:pt x="20277" y="21106"/>
                  <a:pt x="21215" y="18662"/>
                  <a:pt x="19831" y="17438"/>
                </a:cubicBezTo>
                <a:cubicBezTo>
                  <a:pt x="19341" y="17031"/>
                  <a:pt x="18975" y="15674"/>
                  <a:pt x="18975" y="14313"/>
                </a:cubicBezTo>
                <a:cubicBezTo>
                  <a:pt x="18975" y="11188"/>
                  <a:pt x="17996" y="10101"/>
                  <a:pt x="14817" y="9425"/>
                </a:cubicBezTo>
                <a:cubicBezTo>
                  <a:pt x="11598" y="8744"/>
                  <a:pt x="10660" y="7794"/>
                  <a:pt x="11190" y="5619"/>
                </a:cubicBezTo>
                <a:cubicBezTo>
                  <a:pt x="11516" y="4395"/>
                  <a:pt x="10986" y="3582"/>
                  <a:pt x="9071" y="2225"/>
                </a:cubicBezTo>
                <a:cubicBezTo>
                  <a:pt x="5078" y="-493"/>
                  <a:pt x="4996" y="-493"/>
                  <a:pt x="3283" y="10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8" name="AutoShape 24"/>
          <p:cNvSpPr>
            <a:spLocks/>
          </p:cNvSpPr>
          <p:nvPr/>
        </p:nvSpPr>
        <p:spPr bwMode="auto">
          <a:xfrm>
            <a:off x="10590213" y="4259263"/>
            <a:ext cx="542925" cy="206375"/>
          </a:xfrm>
          <a:custGeom>
            <a:avLst/>
            <a:gdLst>
              <a:gd name="T0" fmla="+- 0 10934 268"/>
              <a:gd name="T1" fmla="*/ T0 w 21332"/>
              <a:gd name="T2" fmla="+- 0 10821 501"/>
              <a:gd name="T3" fmla="*/ 10821 h 20640"/>
              <a:gd name="T4" fmla="+- 0 10934 268"/>
              <a:gd name="T5" fmla="*/ T4 w 21332"/>
              <a:gd name="T6" fmla="+- 0 10821 501"/>
              <a:gd name="T7" fmla="*/ 10821 h 20640"/>
              <a:gd name="T8" fmla="+- 0 10934 268"/>
              <a:gd name="T9" fmla="*/ T8 w 21332"/>
              <a:gd name="T10" fmla="+- 0 10821 501"/>
              <a:gd name="T11" fmla="*/ 10821 h 20640"/>
              <a:gd name="T12" fmla="+- 0 10934 268"/>
              <a:gd name="T13" fmla="*/ T12 w 21332"/>
              <a:gd name="T14" fmla="+- 0 10821 501"/>
              <a:gd name="T15" fmla="*/ 10821 h 206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32" h="20640">
                <a:moveTo>
                  <a:pt x="3393" y="1369"/>
                </a:moveTo>
                <a:cubicBezTo>
                  <a:pt x="3091" y="2049"/>
                  <a:pt x="2554" y="2730"/>
                  <a:pt x="2184" y="2815"/>
                </a:cubicBezTo>
                <a:cubicBezTo>
                  <a:pt x="1814" y="2899"/>
                  <a:pt x="1513" y="3410"/>
                  <a:pt x="1513" y="4005"/>
                </a:cubicBezTo>
                <a:cubicBezTo>
                  <a:pt x="1513" y="4600"/>
                  <a:pt x="1378" y="5111"/>
                  <a:pt x="1244" y="5111"/>
                </a:cubicBezTo>
                <a:cubicBezTo>
                  <a:pt x="1076" y="5111"/>
                  <a:pt x="672" y="5706"/>
                  <a:pt x="303" y="6387"/>
                </a:cubicBezTo>
                <a:cubicBezTo>
                  <a:pt x="-268" y="7662"/>
                  <a:pt x="-167" y="7662"/>
                  <a:pt x="1781" y="7408"/>
                </a:cubicBezTo>
                <a:cubicBezTo>
                  <a:pt x="4435" y="6982"/>
                  <a:pt x="4704" y="8937"/>
                  <a:pt x="2083" y="9873"/>
                </a:cubicBezTo>
                <a:cubicBezTo>
                  <a:pt x="505" y="10467"/>
                  <a:pt x="101" y="10979"/>
                  <a:pt x="337" y="11914"/>
                </a:cubicBezTo>
                <a:cubicBezTo>
                  <a:pt x="437" y="12340"/>
                  <a:pt x="706" y="12764"/>
                  <a:pt x="874" y="12764"/>
                </a:cubicBezTo>
                <a:cubicBezTo>
                  <a:pt x="1076" y="12764"/>
                  <a:pt x="1143" y="12423"/>
                  <a:pt x="1042" y="12083"/>
                </a:cubicBezTo>
                <a:cubicBezTo>
                  <a:pt x="807" y="11062"/>
                  <a:pt x="3327" y="11997"/>
                  <a:pt x="3595" y="13104"/>
                </a:cubicBezTo>
                <a:cubicBezTo>
                  <a:pt x="4099" y="14974"/>
                  <a:pt x="3864" y="16166"/>
                  <a:pt x="3024" y="16166"/>
                </a:cubicBezTo>
                <a:cubicBezTo>
                  <a:pt x="2520" y="16166"/>
                  <a:pt x="2184" y="16675"/>
                  <a:pt x="2184" y="17356"/>
                </a:cubicBezTo>
                <a:cubicBezTo>
                  <a:pt x="2184" y="18208"/>
                  <a:pt x="2587" y="18462"/>
                  <a:pt x="3797" y="18291"/>
                </a:cubicBezTo>
                <a:cubicBezTo>
                  <a:pt x="4704" y="18122"/>
                  <a:pt x="5846" y="18548"/>
                  <a:pt x="6450" y="19312"/>
                </a:cubicBezTo>
                <a:cubicBezTo>
                  <a:pt x="7760" y="20844"/>
                  <a:pt x="10716" y="21098"/>
                  <a:pt x="12094" y="19823"/>
                </a:cubicBezTo>
                <a:cubicBezTo>
                  <a:pt x="13975" y="18036"/>
                  <a:pt x="15453" y="16847"/>
                  <a:pt x="16999" y="15740"/>
                </a:cubicBezTo>
                <a:cubicBezTo>
                  <a:pt x="19115" y="14210"/>
                  <a:pt x="21331" y="10553"/>
                  <a:pt x="21331" y="8597"/>
                </a:cubicBezTo>
                <a:cubicBezTo>
                  <a:pt x="21331" y="7662"/>
                  <a:pt x="20929" y="6641"/>
                  <a:pt x="20324" y="5961"/>
                </a:cubicBezTo>
                <a:cubicBezTo>
                  <a:pt x="19786" y="5366"/>
                  <a:pt x="19417" y="4600"/>
                  <a:pt x="19517" y="4174"/>
                </a:cubicBezTo>
                <a:cubicBezTo>
                  <a:pt x="19619" y="3750"/>
                  <a:pt x="19485" y="3410"/>
                  <a:pt x="19249" y="3410"/>
                </a:cubicBezTo>
                <a:cubicBezTo>
                  <a:pt x="18980" y="3325"/>
                  <a:pt x="19081" y="2815"/>
                  <a:pt x="19485" y="2049"/>
                </a:cubicBezTo>
                <a:cubicBezTo>
                  <a:pt x="20123" y="774"/>
                  <a:pt x="20089" y="688"/>
                  <a:pt x="18913" y="1197"/>
                </a:cubicBezTo>
                <a:cubicBezTo>
                  <a:pt x="18208" y="1540"/>
                  <a:pt x="17603" y="1369"/>
                  <a:pt x="17468" y="860"/>
                </a:cubicBezTo>
                <a:cubicBezTo>
                  <a:pt x="17133" y="-501"/>
                  <a:pt x="15957" y="-161"/>
                  <a:pt x="15957" y="1283"/>
                </a:cubicBezTo>
                <a:cubicBezTo>
                  <a:pt x="15957" y="2049"/>
                  <a:pt x="15654" y="2558"/>
                  <a:pt x="15218" y="2558"/>
                </a:cubicBezTo>
                <a:cubicBezTo>
                  <a:pt x="14781" y="2558"/>
                  <a:pt x="13505" y="2558"/>
                  <a:pt x="12363" y="2558"/>
                </a:cubicBezTo>
                <a:cubicBezTo>
                  <a:pt x="10750" y="2558"/>
                  <a:pt x="10212" y="2899"/>
                  <a:pt x="9945" y="4091"/>
                </a:cubicBezTo>
                <a:cubicBezTo>
                  <a:pt x="9642" y="5452"/>
                  <a:pt x="9608" y="5452"/>
                  <a:pt x="9407" y="4005"/>
                </a:cubicBezTo>
                <a:cubicBezTo>
                  <a:pt x="9070" y="1964"/>
                  <a:pt x="8231" y="2221"/>
                  <a:pt x="8231" y="4345"/>
                </a:cubicBezTo>
                <a:cubicBezTo>
                  <a:pt x="8231" y="5535"/>
                  <a:pt x="8063" y="5961"/>
                  <a:pt x="7727" y="5706"/>
                </a:cubicBezTo>
                <a:cubicBezTo>
                  <a:pt x="7458" y="5366"/>
                  <a:pt x="7156" y="5535"/>
                  <a:pt x="7055" y="5961"/>
                </a:cubicBezTo>
                <a:cubicBezTo>
                  <a:pt x="6686" y="7408"/>
                  <a:pt x="6283" y="6896"/>
                  <a:pt x="6450" y="5195"/>
                </a:cubicBezTo>
                <a:cubicBezTo>
                  <a:pt x="6551" y="4091"/>
                  <a:pt x="6249" y="3156"/>
                  <a:pt x="5376" y="1795"/>
                </a:cubicBezTo>
                <a:cubicBezTo>
                  <a:pt x="3931" y="-333"/>
                  <a:pt x="4032" y="-333"/>
                  <a:pt x="3393" y="136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29" name="AutoShape 25"/>
          <p:cNvSpPr>
            <a:spLocks/>
          </p:cNvSpPr>
          <p:nvPr/>
        </p:nvSpPr>
        <p:spPr bwMode="auto">
          <a:xfrm>
            <a:off x="20307300" y="12066588"/>
            <a:ext cx="255588" cy="242887"/>
          </a:xfrm>
          <a:custGeom>
            <a:avLst/>
            <a:gdLst>
              <a:gd name="T0" fmla="+- 0 10338 101"/>
              <a:gd name="T1" fmla="*/ T0 w 20475"/>
              <a:gd name="T2" fmla="+- 0 10965 700"/>
              <a:gd name="T3" fmla="*/ 10965 h 20530"/>
              <a:gd name="T4" fmla="+- 0 10338 101"/>
              <a:gd name="T5" fmla="*/ T4 w 20475"/>
              <a:gd name="T6" fmla="+- 0 10965 700"/>
              <a:gd name="T7" fmla="*/ 10965 h 20530"/>
              <a:gd name="T8" fmla="+- 0 10338 101"/>
              <a:gd name="T9" fmla="*/ T8 w 20475"/>
              <a:gd name="T10" fmla="+- 0 10965 700"/>
              <a:gd name="T11" fmla="*/ 10965 h 20530"/>
              <a:gd name="T12" fmla="+- 0 10338 101"/>
              <a:gd name="T13" fmla="*/ T12 w 20475"/>
              <a:gd name="T14" fmla="+- 0 10965 700"/>
              <a:gd name="T15" fmla="*/ 10965 h 2053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475" h="20530">
                <a:moveTo>
                  <a:pt x="3716" y="2697"/>
                </a:moveTo>
                <a:cubicBezTo>
                  <a:pt x="2758" y="4211"/>
                  <a:pt x="1805" y="6814"/>
                  <a:pt x="1668" y="8473"/>
                </a:cubicBezTo>
                <a:cubicBezTo>
                  <a:pt x="1464" y="10066"/>
                  <a:pt x="989" y="12087"/>
                  <a:pt x="577" y="12882"/>
                </a:cubicBezTo>
                <a:cubicBezTo>
                  <a:pt x="169" y="13747"/>
                  <a:pt x="-101" y="15697"/>
                  <a:pt x="36" y="17215"/>
                </a:cubicBezTo>
                <a:cubicBezTo>
                  <a:pt x="169" y="19743"/>
                  <a:pt x="373" y="20105"/>
                  <a:pt x="2146" y="20463"/>
                </a:cubicBezTo>
                <a:cubicBezTo>
                  <a:pt x="4257" y="20899"/>
                  <a:pt x="8757" y="19090"/>
                  <a:pt x="8757" y="17868"/>
                </a:cubicBezTo>
                <a:cubicBezTo>
                  <a:pt x="8757" y="17360"/>
                  <a:pt x="9098" y="17360"/>
                  <a:pt x="9643" y="17868"/>
                </a:cubicBezTo>
                <a:cubicBezTo>
                  <a:pt x="10322" y="18442"/>
                  <a:pt x="11004" y="18155"/>
                  <a:pt x="12370" y="16562"/>
                </a:cubicBezTo>
                <a:cubicBezTo>
                  <a:pt x="13390" y="15481"/>
                  <a:pt x="14210" y="14034"/>
                  <a:pt x="14210" y="13385"/>
                </a:cubicBezTo>
                <a:cubicBezTo>
                  <a:pt x="14210" y="12736"/>
                  <a:pt x="14755" y="12229"/>
                  <a:pt x="15504" y="12229"/>
                </a:cubicBezTo>
                <a:cubicBezTo>
                  <a:pt x="16320" y="12229"/>
                  <a:pt x="17069" y="11580"/>
                  <a:pt x="17344" y="10569"/>
                </a:cubicBezTo>
                <a:cubicBezTo>
                  <a:pt x="17615" y="9700"/>
                  <a:pt x="18501" y="7825"/>
                  <a:pt x="19388" y="6382"/>
                </a:cubicBezTo>
                <a:cubicBezTo>
                  <a:pt x="21498" y="2839"/>
                  <a:pt x="20612" y="2044"/>
                  <a:pt x="16049" y="3417"/>
                </a:cubicBezTo>
                <a:cubicBezTo>
                  <a:pt x="10051" y="5151"/>
                  <a:pt x="9847" y="5151"/>
                  <a:pt x="8415" y="3778"/>
                </a:cubicBezTo>
                <a:cubicBezTo>
                  <a:pt x="7666" y="2984"/>
                  <a:pt x="6779" y="2265"/>
                  <a:pt x="6371" y="2044"/>
                </a:cubicBezTo>
                <a:cubicBezTo>
                  <a:pt x="6030" y="1899"/>
                  <a:pt x="5759" y="1325"/>
                  <a:pt x="5897" y="817"/>
                </a:cubicBezTo>
                <a:cubicBezTo>
                  <a:pt x="6234" y="-700"/>
                  <a:pt x="5622" y="-122"/>
                  <a:pt x="3716" y="269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0" name="AutoShape 26"/>
          <p:cNvSpPr>
            <a:spLocks/>
          </p:cNvSpPr>
          <p:nvPr/>
        </p:nvSpPr>
        <p:spPr bwMode="auto">
          <a:xfrm>
            <a:off x="19702463" y="6021388"/>
            <a:ext cx="627062" cy="781050"/>
          </a:xfrm>
          <a:custGeom>
            <a:avLst/>
            <a:gdLst>
              <a:gd name="T0" fmla="*/ 10751 w 21502"/>
              <a:gd name="T1" fmla="+- 0 10780 55"/>
              <a:gd name="T2" fmla="*/ 10780 h 21450"/>
              <a:gd name="T3" fmla="*/ 10751 w 21502"/>
              <a:gd name="T4" fmla="+- 0 10780 55"/>
              <a:gd name="T5" fmla="*/ 10780 h 21450"/>
              <a:gd name="T6" fmla="*/ 10751 w 21502"/>
              <a:gd name="T7" fmla="+- 0 10780 55"/>
              <a:gd name="T8" fmla="*/ 10780 h 21450"/>
              <a:gd name="T9" fmla="*/ 10751 w 21502"/>
              <a:gd name="T10" fmla="+- 0 10780 55"/>
              <a:gd name="T11" fmla="*/ 10780 h 21450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02" h="21450">
                <a:moveTo>
                  <a:pt x="6349" y="15369"/>
                </a:moveTo>
                <a:cubicBezTo>
                  <a:pt x="6145" y="16003"/>
                  <a:pt x="5442" y="16614"/>
                  <a:pt x="4945" y="16614"/>
                </a:cubicBezTo>
                <a:cubicBezTo>
                  <a:pt x="4829" y="16614"/>
                  <a:pt x="4740" y="16473"/>
                  <a:pt x="4799" y="16309"/>
                </a:cubicBezTo>
                <a:cubicBezTo>
                  <a:pt x="4829" y="16145"/>
                  <a:pt x="4477" y="16003"/>
                  <a:pt x="3921" y="15957"/>
                </a:cubicBezTo>
                <a:cubicBezTo>
                  <a:pt x="3393" y="15910"/>
                  <a:pt x="2955" y="15769"/>
                  <a:pt x="2955" y="15628"/>
                </a:cubicBezTo>
                <a:cubicBezTo>
                  <a:pt x="2955" y="15464"/>
                  <a:pt x="3452" y="15440"/>
                  <a:pt x="4389" y="15534"/>
                </a:cubicBezTo>
                <a:cubicBezTo>
                  <a:pt x="5677" y="15675"/>
                  <a:pt x="5854" y="15628"/>
                  <a:pt x="6029" y="15205"/>
                </a:cubicBezTo>
                <a:cubicBezTo>
                  <a:pt x="6320" y="14501"/>
                  <a:pt x="6555" y="14642"/>
                  <a:pt x="6349" y="15369"/>
                </a:cubicBezTo>
                <a:close/>
                <a:moveTo>
                  <a:pt x="5501" y="15253"/>
                </a:moveTo>
                <a:cubicBezTo>
                  <a:pt x="5414" y="15440"/>
                  <a:pt x="5325" y="15369"/>
                  <a:pt x="5325" y="15111"/>
                </a:cubicBezTo>
                <a:cubicBezTo>
                  <a:pt x="5298" y="14853"/>
                  <a:pt x="5385" y="14713"/>
                  <a:pt x="5473" y="14807"/>
                </a:cubicBezTo>
                <a:cubicBezTo>
                  <a:pt x="5560" y="14877"/>
                  <a:pt x="5589" y="15088"/>
                  <a:pt x="5501" y="15253"/>
                </a:cubicBezTo>
                <a:close/>
                <a:moveTo>
                  <a:pt x="8048" y="14853"/>
                </a:moveTo>
                <a:cubicBezTo>
                  <a:pt x="7842" y="15253"/>
                  <a:pt x="7170" y="15323"/>
                  <a:pt x="6905" y="14994"/>
                </a:cubicBezTo>
                <a:cubicBezTo>
                  <a:pt x="6789" y="14807"/>
                  <a:pt x="7170" y="14642"/>
                  <a:pt x="7990" y="14525"/>
                </a:cubicBezTo>
                <a:cubicBezTo>
                  <a:pt x="8107" y="14525"/>
                  <a:pt x="8135" y="14665"/>
                  <a:pt x="8048" y="14853"/>
                </a:cubicBezTo>
                <a:close/>
                <a:moveTo>
                  <a:pt x="10184" y="14149"/>
                </a:moveTo>
                <a:cubicBezTo>
                  <a:pt x="10419" y="14665"/>
                  <a:pt x="10184" y="14783"/>
                  <a:pt x="9278" y="14595"/>
                </a:cubicBezTo>
                <a:cubicBezTo>
                  <a:pt x="8663" y="14477"/>
                  <a:pt x="8575" y="14384"/>
                  <a:pt x="8838" y="14125"/>
                </a:cubicBezTo>
                <a:cubicBezTo>
                  <a:pt x="9278" y="13679"/>
                  <a:pt x="9950" y="13703"/>
                  <a:pt x="10184" y="14149"/>
                </a:cubicBezTo>
                <a:close/>
                <a:moveTo>
                  <a:pt x="15541" y="978"/>
                </a:moveTo>
                <a:cubicBezTo>
                  <a:pt x="15541" y="1024"/>
                  <a:pt x="15336" y="1118"/>
                  <a:pt x="15102" y="1212"/>
                </a:cubicBezTo>
                <a:cubicBezTo>
                  <a:pt x="14869" y="1283"/>
                  <a:pt x="14664" y="1236"/>
                  <a:pt x="14664" y="1118"/>
                </a:cubicBezTo>
                <a:cubicBezTo>
                  <a:pt x="14664" y="978"/>
                  <a:pt x="14869" y="884"/>
                  <a:pt x="15102" y="884"/>
                </a:cubicBezTo>
                <a:cubicBezTo>
                  <a:pt x="15336" y="884"/>
                  <a:pt x="15541" y="931"/>
                  <a:pt x="15541" y="978"/>
                </a:cubicBezTo>
                <a:close/>
                <a:moveTo>
                  <a:pt x="14077" y="297"/>
                </a:moveTo>
                <a:cubicBezTo>
                  <a:pt x="14077" y="508"/>
                  <a:pt x="13932" y="602"/>
                  <a:pt x="13755" y="508"/>
                </a:cubicBezTo>
                <a:cubicBezTo>
                  <a:pt x="13521" y="391"/>
                  <a:pt x="13464" y="532"/>
                  <a:pt x="13609" y="954"/>
                </a:cubicBezTo>
                <a:cubicBezTo>
                  <a:pt x="13696" y="1306"/>
                  <a:pt x="13639" y="1635"/>
                  <a:pt x="13464" y="1706"/>
                </a:cubicBezTo>
                <a:cubicBezTo>
                  <a:pt x="13258" y="1823"/>
                  <a:pt x="13317" y="2010"/>
                  <a:pt x="13639" y="2292"/>
                </a:cubicBezTo>
                <a:cubicBezTo>
                  <a:pt x="13873" y="2504"/>
                  <a:pt x="14020" y="2856"/>
                  <a:pt x="13902" y="3091"/>
                </a:cubicBezTo>
                <a:cubicBezTo>
                  <a:pt x="13784" y="3349"/>
                  <a:pt x="13873" y="3466"/>
                  <a:pt x="14195" y="3466"/>
                </a:cubicBezTo>
                <a:cubicBezTo>
                  <a:pt x="14429" y="3466"/>
                  <a:pt x="14780" y="3678"/>
                  <a:pt x="14957" y="3936"/>
                </a:cubicBezTo>
                <a:cubicBezTo>
                  <a:pt x="15425" y="4664"/>
                  <a:pt x="15513" y="6824"/>
                  <a:pt x="15073" y="7223"/>
                </a:cubicBezTo>
                <a:cubicBezTo>
                  <a:pt x="14692" y="7575"/>
                  <a:pt x="14664" y="7669"/>
                  <a:pt x="14664" y="8279"/>
                </a:cubicBezTo>
                <a:cubicBezTo>
                  <a:pt x="14664" y="8491"/>
                  <a:pt x="14313" y="8772"/>
                  <a:pt x="13873" y="8937"/>
                </a:cubicBezTo>
                <a:cubicBezTo>
                  <a:pt x="13405" y="9078"/>
                  <a:pt x="12965" y="9313"/>
                  <a:pt x="12849" y="9453"/>
                </a:cubicBezTo>
                <a:cubicBezTo>
                  <a:pt x="12527" y="9782"/>
                  <a:pt x="11999" y="9078"/>
                  <a:pt x="12203" y="8585"/>
                </a:cubicBezTo>
                <a:cubicBezTo>
                  <a:pt x="12409" y="8068"/>
                  <a:pt x="11999" y="7904"/>
                  <a:pt x="11384" y="8256"/>
                </a:cubicBezTo>
                <a:cubicBezTo>
                  <a:pt x="10975" y="8491"/>
                  <a:pt x="10975" y="8608"/>
                  <a:pt x="11327" y="9101"/>
                </a:cubicBezTo>
                <a:cubicBezTo>
                  <a:pt x="11531" y="9430"/>
                  <a:pt x="11708" y="9547"/>
                  <a:pt x="11736" y="9359"/>
                </a:cubicBezTo>
                <a:cubicBezTo>
                  <a:pt x="11736" y="9172"/>
                  <a:pt x="11795" y="9078"/>
                  <a:pt x="11883" y="9148"/>
                </a:cubicBezTo>
                <a:cubicBezTo>
                  <a:pt x="12058" y="9289"/>
                  <a:pt x="11356" y="10510"/>
                  <a:pt x="11091" y="10510"/>
                </a:cubicBezTo>
                <a:cubicBezTo>
                  <a:pt x="10741" y="10510"/>
                  <a:pt x="10800" y="11402"/>
                  <a:pt x="11152" y="11496"/>
                </a:cubicBezTo>
                <a:cubicBezTo>
                  <a:pt x="11327" y="11543"/>
                  <a:pt x="11327" y="11707"/>
                  <a:pt x="11152" y="11895"/>
                </a:cubicBezTo>
                <a:cubicBezTo>
                  <a:pt x="10946" y="12177"/>
                  <a:pt x="10828" y="12177"/>
                  <a:pt x="10447" y="11942"/>
                </a:cubicBezTo>
                <a:cubicBezTo>
                  <a:pt x="10097" y="11707"/>
                  <a:pt x="9687" y="11684"/>
                  <a:pt x="8546" y="11919"/>
                </a:cubicBezTo>
                <a:cubicBezTo>
                  <a:pt x="7754" y="12059"/>
                  <a:pt x="6789" y="12177"/>
                  <a:pt x="6410" y="12153"/>
                </a:cubicBezTo>
                <a:cubicBezTo>
                  <a:pt x="5180" y="12059"/>
                  <a:pt x="4711" y="12153"/>
                  <a:pt x="4711" y="12435"/>
                </a:cubicBezTo>
                <a:cubicBezTo>
                  <a:pt x="4711" y="12834"/>
                  <a:pt x="3248" y="14149"/>
                  <a:pt x="2603" y="14337"/>
                </a:cubicBezTo>
                <a:cubicBezTo>
                  <a:pt x="2311" y="14407"/>
                  <a:pt x="2076" y="14689"/>
                  <a:pt x="2076" y="14947"/>
                </a:cubicBezTo>
                <a:cubicBezTo>
                  <a:pt x="2076" y="15205"/>
                  <a:pt x="1900" y="15534"/>
                  <a:pt x="1725" y="15675"/>
                </a:cubicBezTo>
                <a:cubicBezTo>
                  <a:pt x="1519" y="15816"/>
                  <a:pt x="1051" y="16121"/>
                  <a:pt x="672" y="16356"/>
                </a:cubicBezTo>
                <a:lnTo>
                  <a:pt x="0" y="16825"/>
                </a:lnTo>
                <a:lnTo>
                  <a:pt x="788" y="17530"/>
                </a:lnTo>
                <a:cubicBezTo>
                  <a:pt x="1228" y="17929"/>
                  <a:pt x="1696" y="18187"/>
                  <a:pt x="1872" y="18093"/>
                </a:cubicBezTo>
                <a:cubicBezTo>
                  <a:pt x="2047" y="18023"/>
                  <a:pt x="2076" y="18046"/>
                  <a:pt x="1988" y="18187"/>
                </a:cubicBezTo>
                <a:cubicBezTo>
                  <a:pt x="1872" y="18305"/>
                  <a:pt x="2165" y="18845"/>
                  <a:pt x="2603" y="19338"/>
                </a:cubicBezTo>
                <a:cubicBezTo>
                  <a:pt x="3043" y="19831"/>
                  <a:pt x="3393" y="20418"/>
                  <a:pt x="3393" y="20606"/>
                </a:cubicBezTo>
                <a:cubicBezTo>
                  <a:pt x="3393" y="20794"/>
                  <a:pt x="3687" y="20982"/>
                  <a:pt x="4067" y="21028"/>
                </a:cubicBezTo>
                <a:cubicBezTo>
                  <a:pt x="4418" y="21075"/>
                  <a:pt x="4711" y="21240"/>
                  <a:pt x="4711" y="21380"/>
                </a:cubicBezTo>
                <a:cubicBezTo>
                  <a:pt x="4711" y="21544"/>
                  <a:pt x="5004" y="21404"/>
                  <a:pt x="5385" y="21075"/>
                </a:cubicBezTo>
                <a:cubicBezTo>
                  <a:pt x="5941" y="20582"/>
                  <a:pt x="6029" y="20253"/>
                  <a:pt x="5970" y="18962"/>
                </a:cubicBezTo>
                <a:cubicBezTo>
                  <a:pt x="5941" y="18093"/>
                  <a:pt x="5911" y="17319"/>
                  <a:pt x="5854" y="17201"/>
                </a:cubicBezTo>
                <a:cubicBezTo>
                  <a:pt x="5736" y="16614"/>
                  <a:pt x="5941" y="16637"/>
                  <a:pt x="6789" y="17295"/>
                </a:cubicBezTo>
                <a:cubicBezTo>
                  <a:pt x="7754" y="18070"/>
                  <a:pt x="8691" y="18281"/>
                  <a:pt x="8398" y="17647"/>
                </a:cubicBezTo>
                <a:cubicBezTo>
                  <a:pt x="8166" y="17178"/>
                  <a:pt x="8722" y="16379"/>
                  <a:pt x="9247" y="16379"/>
                </a:cubicBezTo>
                <a:cubicBezTo>
                  <a:pt x="9482" y="16379"/>
                  <a:pt x="9687" y="16473"/>
                  <a:pt x="9687" y="16614"/>
                </a:cubicBezTo>
                <a:cubicBezTo>
                  <a:pt x="9687" y="17060"/>
                  <a:pt x="10127" y="16849"/>
                  <a:pt x="10478" y="16239"/>
                </a:cubicBezTo>
                <a:cubicBezTo>
                  <a:pt x="10653" y="15910"/>
                  <a:pt x="10771" y="15511"/>
                  <a:pt x="10683" y="15323"/>
                </a:cubicBezTo>
                <a:cubicBezTo>
                  <a:pt x="10596" y="15159"/>
                  <a:pt x="10653" y="14947"/>
                  <a:pt x="10828" y="14853"/>
                </a:cubicBezTo>
                <a:cubicBezTo>
                  <a:pt x="11003" y="14783"/>
                  <a:pt x="11152" y="14853"/>
                  <a:pt x="11152" y="15041"/>
                </a:cubicBezTo>
                <a:cubicBezTo>
                  <a:pt x="11152" y="15464"/>
                  <a:pt x="12321" y="16309"/>
                  <a:pt x="13024" y="16426"/>
                </a:cubicBezTo>
                <a:cubicBezTo>
                  <a:pt x="13464" y="16473"/>
                  <a:pt x="13639" y="16309"/>
                  <a:pt x="13845" y="15722"/>
                </a:cubicBezTo>
                <a:cubicBezTo>
                  <a:pt x="13989" y="15299"/>
                  <a:pt x="14283" y="14971"/>
                  <a:pt x="14517" y="14971"/>
                </a:cubicBezTo>
                <a:cubicBezTo>
                  <a:pt x="15161" y="14971"/>
                  <a:pt x="15044" y="14313"/>
                  <a:pt x="14370" y="14149"/>
                </a:cubicBezTo>
                <a:cubicBezTo>
                  <a:pt x="14048" y="14079"/>
                  <a:pt x="13784" y="13914"/>
                  <a:pt x="13784" y="13797"/>
                </a:cubicBezTo>
                <a:cubicBezTo>
                  <a:pt x="13784" y="13703"/>
                  <a:pt x="14048" y="13656"/>
                  <a:pt x="14370" y="13727"/>
                </a:cubicBezTo>
                <a:cubicBezTo>
                  <a:pt x="14692" y="13797"/>
                  <a:pt x="14957" y="13914"/>
                  <a:pt x="14957" y="14008"/>
                </a:cubicBezTo>
                <a:cubicBezTo>
                  <a:pt x="14957" y="14079"/>
                  <a:pt x="15541" y="14149"/>
                  <a:pt x="16273" y="14149"/>
                </a:cubicBezTo>
                <a:cubicBezTo>
                  <a:pt x="17473" y="14149"/>
                  <a:pt x="17591" y="14102"/>
                  <a:pt x="17591" y="13562"/>
                </a:cubicBezTo>
                <a:lnTo>
                  <a:pt x="17619" y="12975"/>
                </a:lnTo>
                <a:lnTo>
                  <a:pt x="18057" y="13633"/>
                </a:lnTo>
                <a:cubicBezTo>
                  <a:pt x="18556" y="14384"/>
                  <a:pt x="19171" y="14243"/>
                  <a:pt x="18966" y="13421"/>
                </a:cubicBezTo>
                <a:cubicBezTo>
                  <a:pt x="18819" y="12764"/>
                  <a:pt x="19375" y="12670"/>
                  <a:pt x="20049" y="13233"/>
                </a:cubicBezTo>
                <a:cubicBezTo>
                  <a:pt x="20487" y="13562"/>
                  <a:pt x="20546" y="13562"/>
                  <a:pt x="20986" y="13233"/>
                </a:cubicBezTo>
                <a:cubicBezTo>
                  <a:pt x="21219" y="13022"/>
                  <a:pt x="21337" y="12741"/>
                  <a:pt x="21249" y="12623"/>
                </a:cubicBezTo>
                <a:cubicBezTo>
                  <a:pt x="21131" y="12482"/>
                  <a:pt x="21190" y="12224"/>
                  <a:pt x="21367" y="12059"/>
                </a:cubicBezTo>
                <a:cubicBezTo>
                  <a:pt x="21599" y="11825"/>
                  <a:pt x="21542" y="11613"/>
                  <a:pt x="21102" y="11215"/>
                </a:cubicBezTo>
                <a:cubicBezTo>
                  <a:pt x="20781" y="10909"/>
                  <a:pt x="20487" y="10463"/>
                  <a:pt x="20487" y="10181"/>
                </a:cubicBezTo>
                <a:cubicBezTo>
                  <a:pt x="20459" y="9899"/>
                  <a:pt x="20400" y="9524"/>
                  <a:pt x="20371" y="9336"/>
                </a:cubicBezTo>
                <a:cubicBezTo>
                  <a:pt x="20342" y="9148"/>
                  <a:pt x="20283" y="8819"/>
                  <a:pt x="20255" y="8608"/>
                </a:cubicBezTo>
                <a:cubicBezTo>
                  <a:pt x="20255" y="8397"/>
                  <a:pt x="19962" y="7998"/>
                  <a:pt x="19638" y="7692"/>
                </a:cubicBezTo>
                <a:cubicBezTo>
                  <a:pt x="19318" y="7387"/>
                  <a:pt x="19053" y="7012"/>
                  <a:pt x="19053" y="6824"/>
                </a:cubicBezTo>
                <a:cubicBezTo>
                  <a:pt x="19053" y="6589"/>
                  <a:pt x="19230" y="6542"/>
                  <a:pt x="19638" y="6636"/>
                </a:cubicBezTo>
                <a:cubicBezTo>
                  <a:pt x="19962" y="6730"/>
                  <a:pt x="20224" y="6683"/>
                  <a:pt x="20224" y="6542"/>
                </a:cubicBezTo>
                <a:cubicBezTo>
                  <a:pt x="20224" y="6401"/>
                  <a:pt x="20106" y="6284"/>
                  <a:pt x="19931" y="6284"/>
                </a:cubicBezTo>
                <a:cubicBezTo>
                  <a:pt x="19786" y="6284"/>
                  <a:pt x="19638" y="5767"/>
                  <a:pt x="19638" y="5133"/>
                </a:cubicBezTo>
                <a:cubicBezTo>
                  <a:pt x="19638" y="4030"/>
                  <a:pt x="19550" y="3889"/>
                  <a:pt x="17737" y="2386"/>
                </a:cubicBezTo>
                <a:cubicBezTo>
                  <a:pt x="16682" y="1518"/>
                  <a:pt x="15833" y="649"/>
                  <a:pt x="15833" y="484"/>
                </a:cubicBezTo>
                <a:cubicBezTo>
                  <a:pt x="15833" y="320"/>
                  <a:pt x="15658" y="180"/>
                  <a:pt x="15425" y="180"/>
                </a:cubicBezTo>
                <a:cubicBezTo>
                  <a:pt x="15189" y="180"/>
                  <a:pt x="14808" y="109"/>
                  <a:pt x="14546" y="38"/>
                </a:cubicBezTo>
                <a:cubicBezTo>
                  <a:pt x="14224" y="-55"/>
                  <a:pt x="14077" y="15"/>
                  <a:pt x="14077" y="29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1" name="AutoShape 27"/>
          <p:cNvSpPr>
            <a:spLocks/>
          </p:cNvSpPr>
          <p:nvPr/>
        </p:nvSpPr>
        <p:spPr bwMode="auto">
          <a:xfrm>
            <a:off x="19653250" y="9699625"/>
            <a:ext cx="273050" cy="160338"/>
          </a:xfrm>
          <a:custGeom>
            <a:avLst/>
            <a:gdLst>
              <a:gd name="T0" fmla="+- 0 10666 153"/>
              <a:gd name="T1" fmla="*/ T0 w 21026"/>
              <a:gd name="T2" fmla="+- 0 10438 343"/>
              <a:gd name="T3" fmla="*/ 10438 h 20191"/>
              <a:gd name="T4" fmla="+- 0 10666 153"/>
              <a:gd name="T5" fmla="*/ T4 w 21026"/>
              <a:gd name="T6" fmla="+- 0 10438 343"/>
              <a:gd name="T7" fmla="*/ 10438 h 20191"/>
              <a:gd name="T8" fmla="+- 0 10666 153"/>
              <a:gd name="T9" fmla="*/ T8 w 21026"/>
              <a:gd name="T10" fmla="+- 0 10438 343"/>
              <a:gd name="T11" fmla="*/ 10438 h 20191"/>
              <a:gd name="T12" fmla="+- 0 10666 153"/>
              <a:gd name="T13" fmla="*/ T12 w 21026"/>
              <a:gd name="T14" fmla="+- 0 10438 343"/>
              <a:gd name="T15" fmla="*/ 10438 h 2019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26" h="20191">
                <a:moveTo>
                  <a:pt x="18632" y="411"/>
                </a:moveTo>
                <a:cubicBezTo>
                  <a:pt x="18503" y="621"/>
                  <a:pt x="16604" y="1166"/>
                  <a:pt x="14441" y="1593"/>
                </a:cubicBezTo>
                <a:cubicBezTo>
                  <a:pt x="11694" y="2019"/>
                  <a:pt x="10191" y="2885"/>
                  <a:pt x="9535" y="4277"/>
                </a:cubicBezTo>
                <a:cubicBezTo>
                  <a:pt x="9011" y="5459"/>
                  <a:pt x="7176" y="7289"/>
                  <a:pt x="5476" y="8576"/>
                </a:cubicBezTo>
                <a:cubicBezTo>
                  <a:pt x="3577" y="9974"/>
                  <a:pt x="2270" y="11694"/>
                  <a:pt x="1942" y="13197"/>
                </a:cubicBezTo>
                <a:cubicBezTo>
                  <a:pt x="1742" y="14483"/>
                  <a:pt x="1090" y="16308"/>
                  <a:pt x="566" y="17384"/>
                </a:cubicBezTo>
                <a:cubicBezTo>
                  <a:pt x="-153" y="18671"/>
                  <a:pt x="-153" y="19320"/>
                  <a:pt x="370" y="19859"/>
                </a:cubicBezTo>
                <a:cubicBezTo>
                  <a:pt x="1742" y="21257"/>
                  <a:pt x="6064" y="18028"/>
                  <a:pt x="8419" y="14057"/>
                </a:cubicBezTo>
                <a:cubicBezTo>
                  <a:pt x="9731" y="11799"/>
                  <a:pt x="11954" y="9436"/>
                  <a:pt x="13590" y="8576"/>
                </a:cubicBezTo>
                <a:cubicBezTo>
                  <a:pt x="17260" y="6640"/>
                  <a:pt x="21446" y="2341"/>
                  <a:pt x="20991" y="1054"/>
                </a:cubicBezTo>
                <a:cubicBezTo>
                  <a:pt x="20595" y="-22"/>
                  <a:pt x="19155" y="-343"/>
                  <a:pt x="18632" y="41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2" name="AutoShape 28"/>
          <p:cNvSpPr>
            <a:spLocks/>
          </p:cNvSpPr>
          <p:nvPr/>
        </p:nvSpPr>
        <p:spPr bwMode="auto">
          <a:xfrm>
            <a:off x="19551650" y="8188325"/>
            <a:ext cx="196850" cy="220663"/>
          </a:xfrm>
          <a:custGeom>
            <a:avLst/>
            <a:gdLst>
              <a:gd name="T0" fmla="*/ 10407 w 20814"/>
              <a:gd name="T1" fmla="+- 0 10538 314"/>
              <a:gd name="T2" fmla="*/ 10538 h 20449"/>
              <a:gd name="T3" fmla="*/ 10407 w 20814"/>
              <a:gd name="T4" fmla="+- 0 10538 314"/>
              <a:gd name="T5" fmla="*/ 10538 h 20449"/>
              <a:gd name="T6" fmla="*/ 10407 w 20814"/>
              <a:gd name="T7" fmla="+- 0 10538 314"/>
              <a:gd name="T8" fmla="*/ 10538 h 20449"/>
              <a:gd name="T9" fmla="*/ 10407 w 20814"/>
              <a:gd name="T10" fmla="+- 0 10538 314"/>
              <a:gd name="T11" fmla="*/ 10538 h 20449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814" h="20449">
                <a:moveTo>
                  <a:pt x="11526" y="15113"/>
                </a:moveTo>
                <a:cubicBezTo>
                  <a:pt x="11254" y="15747"/>
                  <a:pt x="10982" y="15510"/>
                  <a:pt x="10982" y="14640"/>
                </a:cubicBezTo>
                <a:cubicBezTo>
                  <a:pt x="10888" y="13770"/>
                  <a:pt x="11160" y="13294"/>
                  <a:pt x="11432" y="13610"/>
                </a:cubicBezTo>
                <a:cubicBezTo>
                  <a:pt x="11703" y="13849"/>
                  <a:pt x="11797" y="14560"/>
                  <a:pt x="11526" y="15113"/>
                </a:cubicBezTo>
                <a:close/>
                <a:moveTo>
                  <a:pt x="15152" y="13531"/>
                </a:moveTo>
                <a:cubicBezTo>
                  <a:pt x="14880" y="14164"/>
                  <a:pt x="14608" y="13927"/>
                  <a:pt x="14608" y="13057"/>
                </a:cubicBezTo>
                <a:cubicBezTo>
                  <a:pt x="14520" y="12187"/>
                  <a:pt x="14791" y="11713"/>
                  <a:pt x="15063" y="12027"/>
                </a:cubicBezTo>
                <a:cubicBezTo>
                  <a:pt x="15340" y="12267"/>
                  <a:pt x="15429" y="12977"/>
                  <a:pt x="15152" y="13531"/>
                </a:cubicBezTo>
                <a:close/>
                <a:moveTo>
                  <a:pt x="13616" y="13770"/>
                </a:moveTo>
                <a:cubicBezTo>
                  <a:pt x="13616" y="14164"/>
                  <a:pt x="13156" y="14007"/>
                  <a:pt x="12707" y="13373"/>
                </a:cubicBezTo>
                <a:cubicBezTo>
                  <a:pt x="12252" y="12740"/>
                  <a:pt x="11797" y="11791"/>
                  <a:pt x="11797" y="11394"/>
                </a:cubicBezTo>
                <a:cubicBezTo>
                  <a:pt x="11797" y="10921"/>
                  <a:pt x="12252" y="11157"/>
                  <a:pt x="12707" y="11791"/>
                </a:cubicBezTo>
                <a:cubicBezTo>
                  <a:pt x="13156" y="12424"/>
                  <a:pt x="13616" y="13294"/>
                  <a:pt x="13616" y="13770"/>
                </a:cubicBezTo>
                <a:close/>
                <a:moveTo>
                  <a:pt x="14248" y="7994"/>
                </a:moveTo>
                <a:cubicBezTo>
                  <a:pt x="13976" y="8627"/>
                  <a:pt x="13699" y="8388"/>
                  <a:pt x="13699" y="7518"/>
                </a:cubicBezTo>
                <a:cubicBezTo>
                  <a:pt x="13616" y="6648"/>
                  <a:pt x="13887" y="6174"/>
                  <a:pt x="14159" y="6491"/>
                </a:cubicBezTo>
                <a:cubicBezTo>
                  <a:pt x="14431" y="6728"/>
                  <a:pt x="14520" y="7440"/>
                  <a:pt x="14248" y="7994"/>
                </a:cubicBezTo>
                <a:close/>
                <a:moveTo>
                  <a:pt x="0" y="635"/>
                </a:moveTo>
                <a:cubicBezTo>
                  <a:pt x="0" y="1109"/>
                  <a:pt x="449" y="1665"/>
                  <a:pt x="909" y="1902"/>
                </a:cubicBezTo>
                <a:cubicBezTo>
                  <a:pt x="1541" y="2218"/>
                  <a:pt x="1724" y="4275"/>
                  <a:pt x="1541" y="6728"/>
                </a:cubicBezTo>
                <a:cubicBezTo>
                  <a:pt x="1180" y="11157"/>
                  <a:pt x="1541" y="11713"/>
                  <a:pt x="3537" y="9971"/>
                </a:cubicBezTo>
                <a:cubicBezTo>
                  <a:pt x="4446" y="9258"/>
                  <a:pt x="4901" y="9258"/>
                  <a:pt x="5172" y="9971"/>
                </a:cubicBezTo>
                <a:cubicBezTo>
                  <a:pt x="5350" y="10524"/>
                  <a:pt x="6170" y="10684"/>
                  <a:pt x="6896" y="10447"/>
                </a:cubicBezTo>
                <a:cubicBezTo>
                  <a:pt x="8798" y="9814"/>
                  <a:pt x="8438" y="12027"/>
                  <a:pt x="6353" y="13610"/>
                </a:cubicBezTo>
                <a:cubicBezTo>
                  <a:pt x="4806" y="14719"/>
                  <a:pt x="4718" y="15193"/>
                  <a:pt x="5627" y="16539"/>
                </a:cubicBezTo>
                <a:cubicBezTo>
                  <a:pt x="6259" y="17409"/>
                  <a:pt x="7262" y="18122"/>
                  <a:pt x="7806" y="18122"/>
                </a:cubicBezTo>
                <a:cubicBezTo>
                  <a:pt x="8438" y="18122"/>
                  <a:pt x="9075" y="18675"/>
                  <a:pt x="9436" y="19306"/>
                </a:cubicBezTo>
                <a:cubicBezTo>
                  <a:pt x="10251" y="21286"/>
                  <a:pt x="11615" y="20652"/>
                  <a:pt x="12707" y="17726"/>
                </a:cubicBezTo>
                <a:cubicBezTo>
                  <a:pt x="13250" y="16223"/>
                  <a:pt x="14159" y="14956"/>
                  <a:pt x="14608" y="14956"/>
                </a:cubicBezTo>
                <a:cubicBezTo>
                  <a:pt x="15152" y="14956"/>
                  <a:pt x="15246" y="15273"/>
                  <a:pt x="14974" y="15747"/>
                </a:cubicBezTo>
                <a:cubicBezTo>
                  <a:pt x="14337" y="16617"/>
                  <a:pt x="17153" y="16776"/>
                  <a:pt x="19421" y="16063"/>
                </a:cubicBezTo>
                <a:cubicBezTo>
                  <a:pt x="21599" y="15353"/>
                  <a:pt x="21145" y="12977"/>
                  <a:pt x="18600" y="11791"/>
                </a:cubicBezTo>
                <a:cubicBezTo>
                  <a:pt x="16787" y="10921"/>
                  <a:pt x="16333" y="10130"/>
                  <a:pt x="16333" y="7677"/>
                </a:cubicBezTo>
                <a:cubicBezTo>
                  <a:pt x="16333" y="5224"/>
                  <a:pt x="16061" y="4671"/>
                  <a:pt x="14520" y="4671"/>
                </a:cubicBezTo>
                <a:cubicBezTo>
                  <a:pt x="13522" y="4671"/>
                  <a:pt x="12707" y="4988"/>
                  <a:pt x="12707" y="5461"/>
                </a:cubicBezTo>
                <a:cubicBezTo>
                  <a:pt x="12707" y="5858"/>
                  <a:pt x="11975" y="6252"/>
                  <a:pt x="10982" y="6252"/>
                </a:cubicBezTo>
                <a:cubicBezTo>
                  <a:pt x="9707" y="6252"/>
                  <a:pt x="9436" y="5778"/>
                  <a:pt x="9802" y="4275"/>
                </a:cubicBezTo>
                <a:cubicBezTo>
                  <a:pt x="10162" y="2612"/>
                  <a:pt x="9802" y="2296"/>
                  <a:pt x="8077" y="2296"/>
                </a:cubicBezTo>
                <a:cubicBezTo>
                  <a:pt x="6896" y="2218"/>
                  <a:pt x="4901" y="1742"/>
                  <a:pt x="3626" y="1109"/>
                </a:cubicBezTo>
                <a:cubicBezTo>
                  <a:pt x="909" y="-235"/>
                  <a:pt x="0" y="-314"/>
                  <a:pt x="0" y="63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3" name="AutoShape 29"/>
          <p:cNvSpPr>
            <a:spLocks/>
          </p:cNvSpPr>
          <p:nvPr/>
        </p:nvSpPr>
        <p:spPr bwMode="auto">
          <a:xfrm>
            <a:off x="19300825" y="8239125"/>
            <a:ext cx="173038" cy="244475"/>
          </a:xfrm>
          <a:custGeom>
            <a:avLst/>
            <a:gdLst>
              <a:gd name="T0" fmla="+- 0 10477 193"/>
              <a:gd name="T1" fmla="*/ T0 w 20568"/>
              <a:gd name="T2" fmla="+- 0 10757 64"/>
              <a:gd name="T3" fmla="*/ 10757 h 21387"/>
              <a:gd name="T4" fmla="+- 0 10477 193"/>
              <a:gd name="T5" fmla="*/ T4 w 20568"/>
              <a:gd name="T6" fmla="+- 0 10757 64"/>
              <a:gd name="T7" fmla="*/ 10757 h 21387"/>
              <a:gd name="T8" fmla="+- 0 10477 193"/>
              <a:gd name="T9" fmla="*/ T8 w 20568"/>
              <a:gd name="T10" fmla="+- 0 10757 64"/>
              <a:gd name="T11" fmla="*/ 10757 h 21387"/>
              <a:gd name="T12" fmla="+- 0 10477 193"/>
              <a:gd name="T13" fmla="*/ T12 w 20568"/>
              <a:gd name="T14" fmla="+- 0 10757 64"/>
              <a:gd name="T15" fmla="*/ 10757 h 2138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568" h="21387">
                <a:moveTo>
                  <a:pt x="14241" y="2775"/>
                </a:moveTo>
                <a:cubicBezTo>
                  <a:pt x="13840" y="4195"/>
                  <a:pt x="12725" y="6289"/>
                  <a:pt x="11621" y="7409"/>
                </a:cubicBezTo>
                <a:cubicBezTo>
                  <a:pt x="10505" y="8606"/>
                  <a:pt x="10005" y="9877"/>
                  <a:pt x="10307" y="10249"/>
                </a:cubicBezTo>
                <a:cubicBezTo>
                  <a:pt x="10708" y="10699"/>
                  <a:pt x="10609" y="10923"/>
                  <a:pt x="10104" y="10847"/>
                </a:cubicBezTo>
                <a:cubicBezTo>
                  <a:pt x="8889" y="10548"/>
                  <a:pt x="1021" y="16529"/>
                  <a:pt x="207" y="18397"/>
                </a:cubicBezTo>
                <a:cubicBezTo>
                  <a:pt x="-193" y="19369"/>
                  <a:pt x="10" y="20490"/>
                  <a:pt x="614" y="20937"/>
                </a:cubicBezTo>
                <a:cubicBezTo>
                  <a:pt x="1422" y="21535"/>
                  <a:pt x="1724" y="21535"/>
                  <a:pt x="1724" y="20937"/>
                </a:cubicBezTo>
                <a:cubicBezTo>
                  <a:pt x="1724" y="20565"/>
                  <a:pt x="4043" y="18472"/>
                  <a:pt x="6774" y="16379"/>
                </a:cubicBezTo>
                <a:cubicBezTo>
                  <a:pt x="9598" y="14285"/>
                  <a:pt x="11818" y="12267"/>
                  <a:pt x="11818" y="11820"/>
                </a:cubicBezTo>
                <a:cubicBezTo>
                  <a:pt x="11818" y="10624"/>
                  <a:pt x="16159" y="7485"/>
                  <a:pt x="18280" y="7186"/>
                </a:cubicBezTo>
                <a:cubicBezTo>
                  <a:pt x="21006" y="6811"/>
                  <a:pt x="21406" y="5318"/>
                  <a:pt x="18884" y="4793"/>
                </a:cubicBezTo>
                <a:cubicBezTo>
                  <a:pt x="17472" y="4570"/>
                  <a:pt x="16862" y="3823"/>
                  <a:pt x="16862" y="2403"/>
                </a:cubicBezTo>
                <a:cubicBezTo>
                  <a:pt x="16862" y="1282"/>
                  <a:pt x="17269" y="609"/>
                  <a:pt x="17873" y="908"/>
                </a:cubicBezTo>
                <a:cubicBezTo>
                  <a:pt x="18478" y="1132"/>
                  <a:pt x="18884" y="1056"/>
                  <a:pt x="18884" y="609"/>
                </a:cubicBezTo>
                <a:cubicBezTo>
                  <a:pt x="18884" y="235"/>
                  <a:pt x="17978" y="-64"/>
                  <a:pt x="16862" y="11"/>
                </a:cubicBezTo>
                <a:cubicBezTo>
                  <a:pt x="15456" y="86"/>
                  <a:pt x="14642" y="833"/>
                  <a:pt x="14241" y="277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4" name="AutoShape 30"/>
          <p:cNvSpPr>
            <a:spLocks/>
          </p:cNvSpPr>
          <p:nvPr/>
        </p:nvSpPr>
        <p:spPr bwMode="auto">
          <a:xfrm>
            <a:off x="19954875" y="5719763"/>
            <a:ext cx="358775" cy="307975"/>
          </a:xfrm>
          <a:custGeom>
            <a:avLst/>
            <a:gdLst>
              <a:gd name="T0" fmla="*/ 10800 w 21600"/>
              <a:gd name="T1" fmla="*/ 10554 h 21108"/>
              <a:gd name="T2" fmla="*/ 10800 w 21600"/>
              <a:gd name="T3" fmla="*/ 10554 h 21108"/>
              <a:gd name="T4" fmla="*/ 10800 w 21600"/>
              <a:gd name="T5" fmla="*/ 10554 h 21108"/>
              <a:gd name="T6" fmla="*/ 10800 w 21600"/>
              <a:gd name="T7" fmla="*/ 10554 h 2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108">
                <a:moveTo>
                  <a:pt x="1027" y="939"/>
                </a:moveTo>
                <a:cubicBezTo>
                  <a:pt x="1027" y="1409"/>
                  <a:pt x="823" y="1643"/>
                  <a:pt x="512" y="1468"/>
                </a:cubicBezTo>
                <a:cubicBezTo>
                  <a:pt x="254" y="1292"/>
                  <a:pt x="0" y="1409"/>
                  <a:pt x="0" y="1762"/>
                </a:cubicBezTo>
                <a:cubicBezTo>
                  <a:pt x="0" y="2172"/>
                  <a:pt x="307" y="2348"/>
                  <a:pt x="716" y="2172"/>
                </a:cubicBezTo>
                <a:cubicBezTo>
                  <a:pt x="2004" y="1584"/>
                  <a:pt x="5400" y="7278"/>
                  <a:pt x="4832" y="9097"/>
                </a:cubicBezTo>
                <a:cubicBezTo>
                  <a:pt x="4678" y="9508"/>
                  <a:pt x="4781" y="10037"/>
                  <a:pt x="5089" y="10272"/>
                </a:cubicBezTo>
                <a:cubicBezTo>
                  <a:pt x="6220" y="11035"/>
                  <a:pt x="5605" y="11621"/>
                  <a:pt x="4163" y="11152"/>
                </a:cubicBezTo>
                <a:cubicBezTo>
                  <a:pt x="2262" y="10566"/>
                  <a:pt x="1800" y="11035"/>
                  <a:pt x="2878" y="12385"/>
                </a:cubicBezTo>
                <a:cubicBezTo>
                  <a:pt x="3600" y="13324"/>
                  <a:pt x="3650" y="13500"/>
                  <a:pt x="2981" y="13792"/>
                </a:cubicBezTo>
                <a:cubicBezTo>
                  <a:pt x="2516" y="14029"/>
                  <a:pt x="2208" y="14907"/>
                  <a:pt x="2208" y="16024"/>
                </a:cubicBezTo>
                <a:cubicBezTo>
                  <a:pt x="2208" y="17080"/>
                  <a:pt x="2312" y="17550"/>
                  <a:pt x="2416" y="17198"/>
                </a:cubicBezTo>
                <a:cubicBezTo>
                  <a:pt x="2777" y="16082"/>
                  <a:pt x="4986" y="17960"/>
                  <a:pt x="5347" y="19721"/>
                </a:cubicBezTo>
                <a:cubicBezTo>
                  <a:pt x="5708" y="21306"/>
                  <a:pt x="7044" y="21599"/>
                  <a:pt x="7508" y="20250"/>
                </a:cubicBezTo>
                <a:cubicBezTo>
                  <a:pt x="7713" y="19780"/>
                  <a:pt x="8124" y="19369"/>
                  <a:pt x="8536" y="19369"/>
                </a:cubicBezTo>
                <a:cubicBezTo>
                  <a:pt x="9925" y="19369"/>
                  <a:pt x="9255" y="18254"/>
                  <a:pt x="7198" y="17256"/>
                </a:cubicBezTo>
                <a:cubicBezTo>
                  <a:pt x="6066" y="16670"/>
                  <a:pt x="5140" y="16024"/>
                  <a:pt x="5140" y="15730"/>
                </a:cubicBezTo>
                <a:cubicBezTo>
                  <a:pt x="5140" y="15085"/>
                  <a:pt x="5862" y="15144"/>
                  <a:pt x="6531" y="15906"/>
                </a:cubicBezTo>
                <a:cubicBezTo>
                  <a:pt x="6940" y="16376"/>
                  <a:pt x="7354" y="16316"/>
                  <a:pt x="8124" y="15789"/>
                </a:cubicBezTo>
                <a:cubicBezTo>
                  <a:pt x="8947" y="15201"/>
                  <a:pt x="9617" y="15261"/>
                  <a:pt x="11979" y="16376"/>
                </a:cubicBezTo>
                <a:cubicBezTo>
                  <a:pt x="13575" y="17139"/>
                  <a:pt x="15118" y="17550"/>
                  <a:pt x="15479" y="17256"/>
                </a:cubicBezTo>
                <a:cubicBezTo>
                  <a:pt x="15891" y="17021"/>
                  <a:pt x="15941" y="17080"/>
                  <a:pt x="15734" y="17491"/>
                </a:cubicBezTo>
                <a:cubicBezTo>
                  <a:pt x="15530" y="17901"/>
                  <a:pt x="15633" y="18195"/>
                  <a:pt x="15941" y="18195"/>
                </a:cubicBezTo>
                <a:cubicBezTo>
                  <a:pt x="16353" y="18195"/>
                  <a:pt x="16456" y="17666"/>
                  <a:pt x="16249" y="16786"/>
                </a:cubicBezTo>
                <a:cubicBezTo>
                  <a:pt x="15787" y="14556"/>
                  <a:pt x="16403" y="13500"/>
                  <a:pt x="18203" y="13500"/>
                </a:cubicBezTo>
                <a:cubicBezTo>
                  <a:pt x="19903" y="13441"/>
                  <a:pt x="21600" y="12326"/>
                  <a:pt x="21600" y="11270"/>
                </a:cubicBezTo>
                <a:cubicBezTo>
                  <a:pt x="21600" y="10917"/>
                  <a:pt x="21238" y="10741"/>
                  <a:pt x="20776" y="10976"/>
                </a:cubicBezTo>
                <a:cubicBezTo>
                  <a:pt x="20158" y="11270"/>
                  <a:pt x="20004" y="10859"/>
                  <a:pt x="20107" y="8628"/>
                </a:cubicBezTo>
                <a:cubicBezTo>
                  <a:pt x="20211" y="6751"/>
                  <a:pt x="20418" y="6046"/>
                  <a:pt x="20930" y="6281"/>
                </a:cubicBezTo>
                <a:cubicBezTo>
                  <a:pt x="21289" y="6457"/>
                  <a:pt x="21600" y="6338"/>
                  <a:pt x="21600" y="5987"/>
                </a:cubicBezTo>
                <a:cubicBezTo>
                  <a:pt x="21600" y="5693"/>
                  <a:pt x="21135" y="5283"/>
                  <a:pt x="20572" y="5107"/>
                </a:cubicBezTo>
                <a:cubicBezTo>
                  <a:pt x="19696" y="4872"/>
                  <a:pt x="19491" y="5166"/>
                  <a:pt x="19234" y="7102"/>
                </a:cubicBezTo>
                <a:cubicBezTo>
                  <a:pt x="18872" y="9508"/>
                  <a:pt x="17999" y="9685"/>
                  <a:pt x="17999" y="7278"/>
                </a:cubicBezTo>
                <a:cubicBezTo>
                  <a:pt x="17999" y="5576"/>
                  <a:pt x="17176" y="5401"/>
                  <a:pt x="16714" y="7043"/>
                </a:cubicBezTo>
                <a:cubicBezTo>
                  <a:pt x="16403" y="8160"/>
                  <a:pt x="16302" y="8160"/>
                  <a:pt x="12702" y="6632"/>
                </a:cubicBezTo>
                <a:cubicBezTo>
                  <a:pt x="9359" y="5283"/>
                  <a:pt x="6890" y="3873"/>
                  <a:pt x="6170" y="2936"/>
                </a:cubicBezTo>
                <a:cubicBezTo>
                  <a:pt x="5655" y="2231"/>
                  <a:pt x="2158" y="0"/>
                  <a:pt x="1592" y="0"/>
                </a:cubicBezTo>
                <a:cubicBezTo>
                  <a:pt x="1285" y="0"/>
                  <a:pt x="1027" y="412"/>
                  <a:pt x="1027" y="93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5" name="AutoShape 31"/>
          <p:cNvSpPr>
            <a:spLocks/>
          </p:cNvSpPr>
          <p:nvPr/>
        </p:nvSpPr>
        <p:spPr bwMode="auto">
          <a:xfrm>
            <a:off x="14416088" y="10001250"/>
            <a:ext cx="498475" cy="1008063"/>
          </a:xfrm>
          <a:custGeom>
            <a:avLst/>
            <a:gdLst>
              <a:gd name="T0" fmla="+- 0 10959 434"/>
              <a:gd name="T1" fmla="*/ T0 w 21051"/>
              <a:gd name="T2" fmla="*/ 10749 h 21498"/>
              <a:gd name="T3" fmla="+- 0 10959 434"/>
              <a:gd name="T4" fmla="*/ T3 w 21051"/>
              <a:gd name="T5" fmla="*/ 10749 h 21498"/>
              <a:gd name="T6" fmla="+- 0 10959 434"/>
              <a:gd name="T7" fmla="*/ T6 w 21051"/>
              <a:gd name="T8" fmla="*/ 10749 h 21498"/>
              <a:gd name="T9" fmla="+- 0 10959 434"/>
              <a:gd name="T10" fmla="*/ T9 w 21051"/>
              <a:gd name="T11" fmla="*/ 10749 h 21498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051" h="21498">
                <a:moveTo>
                  <a:pt x="17271" y="400"/>
                </a:moveTo>
                <a:cubicBezTo>
                  <a:pt x="16983" y="636"/>
                  <a:pt x="16729" y="1093"/>
                  <a:pt x="16659" y="1439"/>
                </a:cubicBezTo>
                <a:cubicBezTo>
                  <a:pt x="16551" y="2204"/>
                  <a:pt x="16335" y="2314"/>
                  <a:pt x="15467" y="2041"/>
                </a:cubicBezTo>
                <a:cubicBezTo>
                  <a:pt x="14890" y="1858"/>
                  <a:pt x="14747" y="1858"/>
                  <a:pt x="14747" y="2077"/>
                </a:cubicBezTo>
                <a:cubicBezTo>
                  <a:pt x="14747" y="2223"/>
                  <a:pt x="14965" y="2387"/>
                  <a:pt x="15216" y="2441"/>
                </a:cubicBezTo>
                <a:cubicBezTo>
                  <a:pt x="15432" y="2496"/>
                  <a:pt x="15289" y="2496"/>
                  <a:pt x="14855" y="2441"/>
                </a:cubicBezTo>
                <a:cubicBezTo>
                  <a:pt x="14026" y="2351"/>
                  <a:pt x="13881" y="2460"/>
                  <a:pt x="13989" y="3134"/>
                </a:cubicBezTo>
                <a:cubicBezTo>
                  <a:pt x="14026" y="3299"/>
                  <a:pt x="13881" y="3480"/>
                  <a:pt x="13665" y="3554"/>
                </a:cubicBezTo>
                <a:cubicBezTo>
                  <a:pt x="13485" y="3608"/>
                  <a:pt x="13304" y="3827"/>
                  <a:pt x="13304" y="4009"/>
                </a:cubicBezTo>
                <a:cubicBezTo>
                  <a:pt x="13304" y="4246"/>
                  <a:pt x="13125" y="4320"/>
                  <a:pt x="12764" y="4265"/>
                </a:cubicBezTo>
                <a:cubicBezTo>
                  <a:pt x="12440" y="4192"/>
                  <a:pt x="12222" y="4265"/>
                  <a:pt x="12222" y="4429"/>
                </a:cubicBezTo>
                <a:cubicBezTo>
                  <a:pt x="12222" y="4793"/>
                  <a:pt x="9663" y="5705"/>
                  <a:pt x="7716" y="6033"/>
                </a:cubicBezTo>
                <a:cubicBezTo>
                  <a:pt x="6923" y="6161"/>
                  <a:pt x="6130" y="6343"/>
                  <a:pt x="5949" y="6416"/>
                </a:cubicBezTo>
                <a:cubicBezTo>
                  <a:pt x="5731" y="6488"/>
                  <a:pt x="5229" y="6561"/>
                  <a:pt x="4759" y="6561"/>
                </a:cubicBezTo>
                <a:cubicBezTo>
                  <a:pt x="4110" y="6561"/>
                  <a:pt x="3929" y="6653"/>
                  <a:pt x="3929" y="7054"/>
                </a:cubicBezTo>
                <a:cubicBezTo>
                  <a:pt x="3929" y="7345"/>
                  <a:pt x="3605" y="7801"/>
                  <a:pt x="3244" y="8093"/>
                </a:cubicBezTo>
                <a:cubicBezTo>
                  <a:pt x="2522" y="8639"/>
                  <a:pt x="2522" y="9077"/>
                  <a:pt x="3244" y="11173"/>
                </a:cubicBezTo>
                <a:cubicBezTo>
                  <a:pt x="3676" y="12394"/>
                  <a:pt x="3676" y="12431"/>
                  <a:pt x="2632" y="13452"/>
                </a:cubicBezTo>
                <a:cubicBezTo>
                  <a:pt x="2055" y="14016"/>
                  <a:pt x="1442" y="14545"/>
                  <a:pt x="1297" y="14600"/>
                </a:cubicBezTo>
                <a:cubicBezTo>
                  <a:pt x="35" y="15055"/>
                  <a:pt x="-434" y="16714"/>
                  <a:pt x="466" y="17572"/>
                </a:cubicBezTo>
                <a:cubicBezTo>
                  <a:pt x="757" y="17864"/>
                  <a:pt x="900" y="18374"/>
                  <a:pt x="792" y="18848"/>
                </a:cubicBezTo>
                <a:cubicBezTo>
                  <a:pt x="684" y="19321"/>
                  <a:pt x="757" y="19685"/>
                  <a:pt x="1008" y="19759"/>
                </a:cubicBezTo>
                <a:cubicBezTo>
                  <a:pt x="1226" y="19832"/>
                  <a:pt x="1405" y="20032"/>
                  <a:pt x="1405" y="20214"/>
                </a:cubicBezTo>
                <a:cubicBezTo>
                  <a:pt x="1405" y="20615"/>
                  <a:pt x="2488" y="21144"/>
                  <a:pt x="3317" y="21144"/>
                </a:cubicBezTo>
                <a:cubicBezTo>
                  <a:pt x="3641" y="21144"/>
                  <a:pt x="3929" y="21218"/>
                  <a:pt x="3929" y="21327"/>
                </a:cubicBezTo>
                <a:cubicBezTo>
                  <a:pt x="3929" y="21600"/>
                  <a:pt x="5806" y="21527"/>
                  <a:pt x="6599" y="21235"/>
                </a:cubicBezTo>
                <a:cubicBezTo>
                  <a:pt x="6993" y="21089"/>
                  <a:pt x="7753" y="20961"/>
                  <a:pt x="8293" y="20961"/>
                </a:cubicBezTo>
                <a:cubicBezTo>
                  <a:pt x="9374" y="20961"/>
                  <a:pt x="10780" y="20233"/>
                  <a:pt x="10780" y="19704"/>
                </a:cubicBezTo>
                <a:cubicBezTo>
                  <a:pt x="10780" y="19541"/>
                  <a:pt x="10996" y="19249"/>
                  <a:pt x="11286" y="19047"/>
                </a:cubicBezTo>
                <a:cubicBezTo>
                  <a:pt x="11537" y="18848"/>
                  <a:pt x="11971" y="18228"/>
                  <a:pt x="12222" y="17681"/>
                </a:cubicBezTo>
                <a:cubicBezTo>
                  <a:pt x="12511" y="17133"/>
                  <a:pt x="13017" y="16386"/>
                  <a:pt x="13341" y="16022"/>
                </a:cubicBezTo>
                <a:cubicBezTo>
                  <a:pt x="13703" y="15658"/>
                  <a:pt x="14205" y="14965"/>
                  <a:pt x="14423" y="14472"/>
                </a:cubicBezTo>
                <a:cubicBezTo>
                  <a:pt x="14674" y="13981"/>
                  <a:pt x="15467" y="12795"/>
                  <a:pt x="16227" y="11811"/>
                </a:cubicBezTo>
                <a:cubicBezTo>
                  <a:pt x="16983" y="10845"/>
                  <a:pt x="17705" y="9733"/>
                  <a:pt x="17813" y="9351"/>
                </a:cubicBezTo>
                <a:cubicBezTo>
                  <a:pt x="18245" y="8038"/>
                  <a:pt x="18353" y="7838"/>
                  <a:pt x="18822" y="7892"/>
                </a:cubicBezTo>
                <a:cubicBezTo>
                  <a:pt x="19254" y="7929"/>
                  <a:pt x="19291" y="7764"/>
                  <a:pt x="18859" y="6379"/>
                </a:cubicBezTo>
                <a:lnTo>
                  <a:pt x="18606" y="5558"/>
                </a:lnTo>
                <a:lnTo>
                  <a:pt x="19326" y="5997"/>
                </a:lnTo>
                <a:lnTo>
                  <a:pt x="20047" y="6452"/>
                </a:lnTo>
                <a:lnTo>
                  <a:pt x="20661" y="5869"/>
                </a:lnTo>
                <a:cubicBezTo>
                  <a:pt x="21093" y="5431"/>
                  <a:pt x="21166" y="5194"/>
                  <a:pt x="20877" y="4939"/>
                </a:cubicBezTo>
                <a:cubicBezTo>
                  <a:pt x="20696" y="4739"/>
                  <a:pt x="20516" y="4210"/>
                  <a:pt x="20516" y="3772"/>
                </a:cubicBezTo>
                <a:cubicBezTo>
                  <a:pt x="20516" y="3336"/>
                  <a:pt x="20337" y="2698"/>
                  <a:pt x="20121" y="2351"/>
                </a:cubicBezTo>
                <a:cubicBezTo>
                  <a:pt x="19615" y="1548"/>
                  <a:pt x="18207" y="17"/>
                  <a:pt x="17991" y="0"/>
                </a:cubicBezTo>
                <a:cubicBezTo>
                  <a:pt x="17883" y="0"/>
                  <a:pt x="17560" y="181"/>
                  <a:pt x="17271" y="40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6" name="AutoShape 32"/>
          <p:cNvSpPr>
            <a:spLocks/>
          </p:cNvSpPr>
          <p:nvPr/>
        </p:nvSpPr>
        <p:spPr bwMode="auto">
          <a:xfrm>
            <a:off x="19954875" y="8943975"/>
            <a:ext cx="122238" cy="236538"/>
          </a:xfrm>
          <a:custGeom>
            <a:avLst/>
            <a:gdLst>
              <a:gd name="T0" fmla="+- 0 10462 772"/>
              <a:gd name="T1" fmla="*/ T0 w 19381"/>
              <a:gd name="T2" fmla="+- 0 10593 880"/>
              <a:gd name="T3" fmla="*/ 10593 h 19427"/>
              <a:gd name="T4" fmla="+- 0 10462 772"/>
              <a:gd name="T5" fmla="*/ T4 w 19381"/>
              <a:gd name="T6" fmla="+- 0 10593 880"/>
              <a:gd name="T7" fmla="*/ 10593 h 19427"/>
              <a:gd name="T8" fmla="+- 0 10462 772"/>
              <a:gd name="T9" fmla="*/ T8 w 19381"/>
              <a:gd name="T10" fmla="+- 0 10593 880"/>
              <a:gd name="T11" fmla="*/ 10593 h 19427"/>
              <a:gd name="T12" fmla="+- 0 10462 772"/>
              <a:gd name="T13" fmla="*/ T12 w 19381"/>
              <a:gd name="T14" fmla="+- 0 10593 880"/>
              <a:gd name="T15" fmla="*/ 10593 h 1942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381" h="19427">
                <a:moveTo>
                  <a:pt x="6518" y="1714"/>
                </a:moveTo>
                <a:cubicBezTo>
                  <a:pt x="5438" y="2697"/>
                  <a:pt x="4629" y="4730"/>
                  <a:pt x="4490" y="6272"/>
                </a:cubicBezTo>
                <a:cubicBezTo>
                  <a:pt x="4490" y="7746"/>
                  <a:pt x="3953" y="9008"/>
                  <a:pt x="3137" y="9008"/>
                </a:cubicBezTo>
                <a:cubicBezTo>
                  <a:pt x="2469" y="9008"/>
                  <a:pt x="2733" y="9359"/>
                  <a:pt x="3821" y="9779"/>
                </a:cubicBezTo>
                <a:cubicBezTo>
                  <a:pt x="5166" y="10270"/>
                  <a:pt x="5298" y="10621"/>
                  <a:pt x="4357" y="10831"/>
                </a:cubicBezTo>
                <a:cubicBezTo>
                  <a:pt x="3417" y="11043"/>
                  <a:pt x="3137" y="11885"/>
                  <a:pt x="3541" y="12656"/>
                </a:cubicBezTo>
                <a:cubicBezTo>
                  <a:pt x="4225" y="14130"/>
                  <a:pt x="4357" y="14130"/>
                  <a:pt x="5298" y="12795"/>
                </a:cubicBezTo>
                <a:cubicBezTo>
                  <a:pt x="6114" y="11673"/>
                  <a:pt x="6386" y="11814"/>
                  <a:pt x="6386" y="13498"/>
                </a:cubicBezTo>
                <a:cubicBezTo>
                  <a:pt x="6518" y="15180"/>
                  <a:pt x="6114" y="15390"/>
                  <a:pt x="3821" y="15111"/>
                </a:cubicBezTo>
                <a:cubicBezTo>
                  <a:pt x="572" y="14687"/>
                  <a:pt x="-772" y="15531"/>
                  <a:pt x="440" y="17352"/>
                </a:cubicBezTo>
                <a:cubicBezTo>
                  <a:pt x="1388" y="19108"/>
                  <a:pt x="9215" y="19807"/>
                  <a:pt x="9215" y="18196"/>
                </a:cubicBezTo>
                <a:cubicBezTo>
                  <a:pt x="9355" y="17283"/>
                  <a:pt x="9487" y="17283"/>
                  <a:pt x="10708" y="18337"/>
                </a:cubicBezTo>
                <a:cubicBezTo>
                  <a:pt x="13405" y="20719"/>
                  <a:pt x="14213" y="18830"/>
                  <a:pt x="11780" y="16165"/>
                </a:cubicBezTo>
                <a:cubicBezTo>
                  <a:pt x="8267" y="12515"/>
                  <a:pt x="9355" y="10972"/>
                  <a:pt x="14749" y="11954"/>
                </a:cubicBezTo>
                <a:cubicBezTo>
                  <a:pt x="20151" y="12937"/>
                  <a:pt x="20827" y="12375"/>
                  <a:pt x="16778" y="10340"/>
                </a:cubicBezTo>
                <a:cubicBezTo>
                  <a:pt x="13537" y="8727"/>
                  <a:pt x="13537" y="8659"/>
                  <a:pt x="16102" y="7746"/>
                </a:cubicBezTo>
                <a:cubicBezTo>
                  <a:pt x="18535" y="6834"/>
                  <a:pt x="19747" y="3398"/>
                  <a:pt x="17586" y="3398"/>
                </a:cubicBezTo>
                <a:cubicBezTo>
                  <a:pt x="17050" y="3398"/>
                  <a:pt x="15154" y="3888"/>
                  <a:pt x="13537" y="4520"/>
                </a:cubicBezTo>
                <a:cubicBezTo>
                  <a:pt x="10568" y="5572"/>
                  <a:pt x="10568" y="5501"/>
                  <a:pt x="10568" y="2766"/>
                </a:cubicBezTo>
                <a:cubicBezTo>
                  <a:pt x="10568" y="-531"/>
                  <a:pt x="9083" y="-880"/>
                  <a:pt x="6518" y="171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7" name="AutoShape 33"/>
          <p:cNvSpPr>
            <a:spLocks/>
          </p:cNvSpPr>
          <p:nvPr/>
        </p:nvSpPr>
        <p:spPr bwMode="auto">
          <a:xfrm>
            <a:off x="19954875" y="9296400"/>
            <a:ext cx="220663" cy="79375"/>
          </a:xfrm>
          <a:custGeom>
            <a:avLst/>
            <a:gdLst>
              <a:gd name="T0" fmla="+- 0 11065 530"/>
              <a:gd name="T1" fmla="*/ T0 w 21070"/>
              <a:gd name="T2" fmla="+- 0 10946 1727"/>
              <a:gd name="T3" fmla="*/ 10946 h 18439"/>
              <a:gd name="T4" fmla="+- 0 11065 530"/>
              <a:gd name="T5" fmla="*/ T4 w 21070"/>
              <a:gd name="T6" fmla="+- 0 10946 1727"/>
              <a:gd name="T7" fmla="*/ 10946 h 18439"/>
              <a:gd name="T8" fmla="+- 0 11065 530"/>
              <a:gd name="T9" fmla="*/ T8 w 21070"/>
              <a:gd name="T10" fmla="+- 0 10946 1727"/>
              <a:gd name="T11" fmla="*/ 10946 h 18439"/>
              <a:gd name="T12" fmla="+- 0 11065 530"/>
              <a:gd name="T13" fmla="*/ T12 w 21070"/>
              <a:gd name="T14" fmla="+- 0 10946 1727"/>
              <a:gd name="T15" fmla="*/ 10946 h 1843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070" h="18439">
                <a:moveTo>
                  <a:pt x="6860" y="462"/>
                </a:moveTo>
                <a:cubicBezTo>
                  <a:pt x="5560" y="850"/>
                  <a:pt x="4177" y="2241"/>
                  <a:pt x="3854" y="3427"/>
                </a:cubicBezTo>
                <a:cubicBezTo>
                  <a:pt x="3368" y="5206"/>
                  <a:pt x="3204" y="5206"/>
                  <a:pt x="3204" y="3427"/>
                </a:cubicBezTo>
                <a:cubicBezTo>
                  <a:pt x="3204" y="1648"/>
                  <a:pt x="2634" y="2036"/>
                  <a:pt x="1582" y="4226"/>
                </a:cubicBezTo>
                <a:cubicBezTo>
                  <a:pt x="-367" y="8183"/>
                  <a:pt x="-530" y="11753"/>
                  <a:pt x="1176" y="9973"/>
                </a:cubicBezTo>
                <a:cubicBezTo>
                  <a:pt x="2068" y="9175"/>
                  <a:pt x="2391" y="10167"/>
                  <a:pt x="2391" y="13532"/>
                </a:cubicBezTo>
                <a:cubicBezTo>
                  <a:pt x="2391" y="18093"/>
                  <a:pt x="2555" y="18287"/>
                  <a:pt x="5233" y="16109"/>
                </a:cubicBezTo>
                <a:cubicBezTo>
                  <a:pt x="6775" y="14923"/>
                  <a:pt x="8075" y="12733"/>
                  <a:pt x="8075" y="11353"/>
                </a:cubicBezTo>
                <a:cubicBezTo>
                  <a:pt x="8075" y="9175"/>
                  <a:pt x="8402" y="9175"/>
                  <a:pt x="9702" y="10760"/>
                </a:cubicBezTo>
                <a:cubicBezTo>
                  <a:pt x="10674" y="11946"/>
                  <a:pt x="12057" y="12346"/>
                  <a:pt x="12866" y="11753"/>
                </a:cubicBezTo>
                <a:cubicBezTo>
                  <a:pt x="13759" y="11160"/>
                  <a:pt x="15629" y="12346"/>
                  <a:pt x="17171" y="14718"/>
                </a:cubicBezTo>
                <a:cubicBezTo>
                  <a:pt x="20583" y="19872"/>
                  <a:pt x="21070" y="19667"/>
                  <a:pt x="21070" y="14125"/>
                </a:cubicBezTo>
                <a:cubicBezTo>
                  <a:pt x="21070" y="4020"/>
                  <a:pt x="14979" y="-1727"/>
                  <a:pt x="6860" y="46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8" name="AutoShape 34"/>
          <p:cNvSpPr>
            <a:spLocks/>
          </p:cNvSpPr>
          <p:nvPr/>
        </p:nvSpPr>
        <p:spPr bwMode="auto">
          <a:xfrm>
            <a:off x="20156488" y="9094788"/>
            <a:ext cx="1312862" cy="766762"/>
          </a:xfrm>
          <a:custGeom>
            <a:avLst/>
            <a:gdLst>
              <a:gd name="T0" fmla="*/ 10789 w 21579"/>
              <a:gd name="T1" fmla="+- 0 10807 139"/>
              <a:gd name="T2" fmla="*/ 10807 h 21336"/>
              <a:gd name="T3" fmla="*/ 10789 w 21579"/>
              <a:gd name="T4" fmla="+- 0 10807 139"/>
              <a:gd name="T5" fmla="*/ 10807 h 21336"/>
              <a:gd name="T6" fmla="*/ 10789 w 21579"/>
              <a:gd name="T7" fmla="+- 0 10807 139"/>
              <a:gd name="T8" fmla="*/ 10807 h 21336"/>
              <a:gd name="T9" fmla="*/ 10789 w 21579"/>
              <a:gd name="T10" fmla="+- 0 10807 139"/>
              <a:gd name="T11" fmla="*/ 10807 h 21336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79" h="21336">
                <a:moveTo>
                  <a:pt x="1544" y="430"/>
                </a:moveTo>
                <a:cubicBezTo>
                  <a:pt x="1277" y="692"/>
                  <a:pt x="982" y="1000"/>
                  <a:pt x="884" y="1119"/>
                </a:cubicBezTo>
                <a:cubicBezTo>
                  <a:pt x="772" y="1286"/>
                  <a:pt x="688" y="1286"/>
                  <a:pt x="631" y="1144"/>
                </a:cubicBezTo>
                <a:cubicBezTo>
                  <a:pt x="533" y="881"/>
                  <a:pt x="0" y="810"/>
                  <a:pt x="0" y="1048"/>
                </a:cubicBezTo>
                <a:cubicBezTo>
                  <a:pt x="0" y="1452"/>
                  <a:pt x="618" y="2569"/>
                  <a:pt x="842" y="2569"/>
                </a:cubicBezTo>
                <a:cubicBezTo>
                  <a:pt x="1235" y="2569"/>
                  <a:pt x="1544" y="2829"/>
                  <a:pt x="1544" y="3163"/>
                </a:cubicBezTo>
                <a:cubicBezTo>
                  <a:pt x="1544" y="3852"/>
                  <a:pt x="2021" y="4185"/>
                  <a:pt x="2848" y="4090"/>
                </a:cubicBezTo>
                <a:cubicBezTo>
                  <a:pt x="3438" y="4018"/>
                  <a:pt x="3649" y="4041"/>
                  <a:pt x="3579" y="4233"/>
                </a:cubicBezTo>
                <a:cubicBezTo>
                  <a:pt x="3522" y="4398"/>
                  <a:pt x="3340" y="4446"/>
                  <a:pt x="3158" y="4375"/>
                </a:cubicBezTo>
                <a:cubicBezTo>
                  <a:pt x="2962" y="4279"/>
                  <a:pt x="2764" y="4375"/>
                  <a:pt x="2667" y="4588"/>
                </a:cubicBezTo>
                <a:cubicBezTo>
                  <a:pt x="2568" y="4802"/>
                  <a:pt x="2372" y="4898"/>
                  <a:pt x="2246" y="4826"/>
                </a:cubicBezTo>
                <a:cubicBezTo>
                  <a:pt x="1965" y="4684"/>
                  <a:pt x="1544" y="4898"/>
                  <a:pt x="1544" y="5207"/>
                </a:cubicBezTo>
                <a:cubicBezTo>
                  <a:pt x="1544" y="5324"/>
                  <a:pt x="1698" y="5539"/>
                  <a:pt x="1895" y="5658"/>
                </a:cubicBezTo>
                <a:cubicBezTo>
                  <a:pt x="2091" y="5776"/>
                  <a:pt x="2246" y="6039"/>
                  <a:pt x="2246" y="6252"/>
                </a:cubicBezTo>
                <a:cubicBezTo>
                  <a:pt x="2246" y="6442"/>
                  <a:pt x="2315" y="6608"/>
                  <a:pt x="2400" y="6608"/>
                </a:cubicBezTo>
                <a:cubicBezTo>
                  <a:pt x="2470" y="6608"/>
                  <a:pt x="2498" y="6728"/>
                  <a:pt x="2456" y="6846"/>
                </a:cubicBezTo>
                <a:cubicBezTo>
                  <a:pt x="2330" y="7203"/>
                  <a:pt x="2526" y="8058"/>
                  <a:pt x="2680" y="7891"/>
                </a:cubicBezTo>
                <a:cubicBezTo>
                  <a:pt x="2764" y="7820"/>
                  <a:pt x="2920" y="7891"/>
                  <a:pt x="3031" y="8058"/>
                </a:cubicBezTo>
                <a:cubicBezTo>
                  <a:pt x="3144" y="8200"/>
                  <a:pt x="3284" y="8271"/>
                  <a:pt x="3326" y="8177"/>
                </a:cubicBezTo>
                <a:cubicBezTo>
                  <a:pt x="3383" y="8082"/>
                  <a:pt x="3354" y="7939"/>
                  <a:pt x="3270" y="7844"/>
                </a:cubicBezTo>
                <a:cubicBezTo>
                  <a:pt x="3172" y="7725"/>
                  <a:pt x="3144" y="7535"/>
                  <a:pt x="3228" y="7345"/>
                </a:cubicBezTo>
                <a:cubicBezTo>
                  <a:pt x="3326" y="7059"/>
                  <a:pt x="3425" y="7084"/>
                  <a:pt x="3860" y="7416"/>
                </a:cubicBezTo>
                <a:cubicBezTo>
                  <a:pt x="4140" y="7654"/>
                  <a:pt x="4491" y="8011"/>
                  <a:pt x="4631" y="8200"/>
                </a:cubicBezTo>
                <a:cubicBezTo>
                  <a:pt x="4771" y="8413"/>
                  <a:pt x="5080" y="8628"/>
                  <a:pt x="5305" y="8652"/>
                </a:cubicBezTo>
                <a:cubicBezTo>
                  <a:pt x="5853" y="8771"/>
                  <a:pt x="7930" y="10457"/>
                  <a:pt x="7915" y="10767"/>
                </a:cubicBezTo>
                <a:cubicBezTo>
                  <a:pt x="7902" y="10886"/>
                  <a:pt x="7986" y="11218"/>
                  <a:pt x="8084" y="11481"/>
                </a:cubicBezTo>
                <a:cubicBezTo>
                  <a:pt x="8197" y="11741"/>
                  <a:pt x="8281" y="12121"/>
                  <a:pt x="8281" y="12359"/>
                </a:cubicBezTo>
                <a:cubicBezTo>
                  <a:pt x="8281" y="12597"/>
                  <a:pt x="8323" y="12787"/>
                  <a:pt x="8393" y="12787"/>
                </a:cubicBezTo>
                <a:cubicBezTo>
                  <a:pt x="8449" y="12787"/>
                  <a:pt x="8491" y="13166"/>
                  <a:pt x="8505" y="13619"/>
                </a:cubicBezTo>
                <a:cubicBezTo>
                  <a:pt x="8505" y="14260"/>
                  <a:pt x="8463" y="14449"/>
                  <a:pt x="8267" y="14449"/>
                </a:cubicBezTo>
                <a:cubicBezTo>
                  <a:pt x="8000" y="14449"/>
                  <a:pt x="7298" y="15971"/>
                  <a:pt x="7298" y="16541"/>
                </a:cubicBezTo>
                <a:cubicBezTo>
                  <a:pt x="7298" y="16873"/>
                  <a:pt x="8561" y="16873"/>
                  <a:pt x="8715" y="16518"/>
                </a:cubicBezTo>
                <a:cubicBezTo>
                  <a:pt x="8758" y="16422"/>
                  <a:pt x="9010" y="16280"/>
                  <a:pt x="9277" y="16233"/>
                </a:cubicBezTo>
                <a:cubicBezTo>
                  <a:pt x="9726" y="16137"/>
                  <a:pt x="9810" y="16209"/>
                  <a:pt x="10288" y="17278"/>
                </a:cubicBezTo>
                <a:cubicBezTo>
                  <a:pt x="10807" y="18419"/>
                  <a:pt x="10821" y="18443"/>
                  <a:pt x="11579" y="18443"/>
                </a:cubicBezTo>
                <a:cubicBezTo>
                  <a:pt x="12014" y="18419"/>
                  <a:pt x="12392" y="18490"/>
                  <a:pt x="12449" y="18562"/>
                </a:cubicBezTo>
                <a:cubicBezTo>
                  <a:pt x="12491" y="18656"/>
                  <a:pt x="12645" y="18608"/>
                  <a:pt x="12786" y="18490"/>
                </a:cubicBezTo>
                <a:cubicBezTo>
                  <a:pt x="12996" y="18299"/>
                  <a:pt x="13024" y="18324"/>
                  <a:pt x="12982" y="18729"/>
                </a:cubicBezTo>
                <a:cubicBezTo>
                  <a:pt x="12954" y="18988"/>
                  <a:pt x="12884" y="19322"/>
                  <a:pt x="12842" y="19440"/>
                </a:cubicBezTo>
                <a:cubicBezTo>
                  <a:pt x="12800" y="19582"/>
                  <a:pt x="12814" y="19678"/>
                  <a:pt x="12884" y="19678"/>
                </a:cubicBezTo>
                <a:cubicBezTo>
                  <a:pt x="13053" y="19678"/>
                  <a:pt x="13192" y="19107"/>
                  <a:pt x="13192" y="18466"/>
                </a:cubicBezTo>
                <a:cubicBezTo>
                  <a:pt x="13192" y="18228"/>
                  <a:pt x="13263" y="18014"/>
                  <a:pt x="13333" y="18014"/>
                </a:cubicBezTo>
                <a:cubicBezTo>
                  <a:pt x="13417" y="18014"/>
                  <a:pt x="13474" y="17848"/>
                  <a:pt x="13474" y="17634"/>
                </a:cubicBezTo>
                <a:cubicBezTo>
                  <a:pt x="13474" y="17445"/>
                  <a:pt x="13529" y="17325"/>
                  <a:pt x="13600" y="17396"/>
                </a:cubicBezTo>
                <a:cubicBezTo>
                  <a:pt x="13670" y="17467"/>
                  <a:pt x="13726" y="17278"/>
                  <a:pt x="13726" y="16969"/>
                </a:cubicBezTo>
                <a:cubicBezTo>
                  <a:pt x="13726" y="16018"/>
                  <a:pt x="14751" y="14783"/>
                  <a:pt x="15073" y="15354"/>
                </a:cubicBezTo>
                <a:cubicBezTo>
                  <a:pt x="15130" y="15448"/>
                  <a:pt x="15410" y="15638"/>
                  <a:pt x="15691" y="15757"/>
                </a:cubicBezTo>
                <a:cubicBezTo>
                  <a:pt x="15999" y="15899"/>
                  <a:pt x="16266" y="16209"/>
                  <a:pt x="16351" y="16541"/>
                </a:cubicBezTo>
                <a:cubicBezTo>
                  <a:pt x="16421" y="16827"/>
                  <a:pt x="16533" y="17065"/>
                  <a:pt x="16589" y="17065"/>
                </a:cubicBezTo>
                <a:cubicBezTo>
                  <a:pt x="16659" y="17065"/>
                  <a:pt x="16701" y="17254"/>
                  <a:pt x="16701" y="17516"/>
                </a:cubicBezTo>
                <a:cubicBezTo>
                  <a:pt x="16701" y="17753"/>
                  <a:pt x="16800" y="18086"/>
                  <a:pt x="16912" y="18252"/>
                </a:cubicBezTo>
                <a:cubicBezTo>
                  <a:pt x="17024" y="18419"/>
                  <a:pt x="17080" y="18633"/>
                  <a:pt x="17038" y="18750"/>
                </a:cubicBezTo>
                <a:cubicBezTo>
                  <a:pt x="16996" y="18871"/>
                  <a:pt x="17067" y="18965"/>
                  <a:pt x="17179" y="18965"/>
                </a:cubicBezTo>
                <a:cubicBezTo>
                  <a:pt x="17305" y="18965"/>
                  <a:pt x="17431" y="19226"/>
                  <a:pt x="17488" y="19536"/>
                </a:cubicBezTo>
                <a:cubicBezTo>
                  <a:pt x="17543" y="19962"/>
                  <a:pt x="17726" y="20177"/>
                  <a:pt x="18217" y="20414"/>
                </a:cubicBezTo>
                <a:cubicBezTo>
                  <a:pt x="18582" y="20581"/>
                  <a:pt x="19073" y="20700"/>
                  <a:pt x="19298" y="20677"/>
                </a:cubicBezTo>
                <a:cubicBezTo>
                  <a:pt x="19537" y="20677"/>
                  <a:pt x="19859" y="20819"/>
                  <a:pt x="20028" y="21009"/>
                </a:cubicBezTo>
                <a:cubicBezTo>
                  <a:pt x="20392" y="21389"/>
                  <a:pt x="21417" y="21461"/>
                  <a:pt x="21544" y="21103"/>
                </a:cubicBezTo>
                <a:cubicBezTo>
                  <a:pt x="21600" y="20961"/>
                  <a:pt x="21586" y="20865"/>
                  <a:pt x="21515" y="20890"/>
                </a:cubicBezTo>
                <a:cubicBezTo>
                  <a:pt x="21460" y="20915"/>
                  <a:pt x="21305" y="20915"/>
                  <a:pt x="21192" y="20890"/>
                </a:cubicBezTo>
                <a:cubicBezTo>
                  <a:pt x="21024" y="20865"/>
                  <a:pt x="21024" y="20819"/>
                  <a:pt x="21165" y="20677"/>
                </a:cubicBezTo>
                <a:cubicBezTo>
                  <a:pt x="21291" y="20534"/>
                  <a:pt x="21165" y="20367"/>
                  <a:pt x="20771" y="20154"/>
                </a:cubicBezTo>
                <a:cubicBezTo>
                  <a:pt x="20266" y="19868"/>
                  <a:pt x="20000" y="19440"/>
                  <a:pt x="20350" y="19440"/>
                </a:cubicBezTo>
                <a:cubicBezTo>
                  <a:pt x="20674" y="19440"/>
                  <a:pt x="20463" y="18988"/>
                  <a:pt x="20112" y="18917"/>
                </a:cubicBezTo>
                <a:cubicBezTo>
                  <a:pt x="19789" y="18871"/>
                  <a:pt x="19733" y="18750"/>
                  <a:pt x="19761" y="18276"/>
                </a:cubicBezTo>
                <a:cubicBezTo>
                  <a:pt x="19803" y="17753"/>
                  <a:pt x="19775" y="17730"/>
                  <a:pt x="19396" y="17848"/>
                </a:cubicBezTo>
                <a:cubicBezTo>
                  <a:pt x="19017" y="17991"/>
                  <a:pt x="18975" y="17920"/>
                  <a:pt x="18793" y="16994"/>
                </a:cubicBezTo>
                <a:cubicBezTo>
                  <a:pt x="18680" y="16447"/>
                  <a:pt x="18358" y="15615"/>
                  <a:pt x="18077" y="15139"/>
                </a:cubicBezTo>
                <a:cubicBezTo>
                  <a:pt x="17782" y="14664"/>
                  <a:pt x="17543" y="14047"/>
                  <a:pt x="17543" y="13784"/>
                </a:cubicBezTo>
                <a:cubicBezTo>
                  <a:pt x="17543" y="13358"/>
                  <a:pt x="17627" y="13262"/>
                  <a:pt x="18035" y="13262"/>
                </a:cubicBezTo>
                <a:cubicBezTo>
                  <a:pt x="18414" y="13262"/>
                  <a:pt x="18526" y="13166"/>
                  <a:pt x="18526" y="12835"/>
                </a:cubicBezTo>
                <a:cubicBezTo>
                  <a:pt x="18526" y="12336"/>
                  <a:pt x="18063" y="11527"/>
                  <a:pt x="17740" y="11456"/>
                </a:cubicBezTo>
                <a:cubicBezTo>
                  <a:pt x="17614" y="11431"/>
                  <a:pt x="17417" y="11243"/>
                  <a:pt x="17290" y="11052"/>
                </a:cubicBezTo>
                <a:cubicBezTo>
                  <a:pt x="17151" y="10862"/>
                  <a:pt x="16884" y="10649"/>
                  <a:pt x="16688" y="10553"/>
                </a:cubicBezTo>
                <a:cubicBezTo>
                  <a:pt x="16379" y="10434"/>
                  <a:pt x="16336" y="10315"/>
                  <a:pt x="16393" y="9817"/>
                </a:cubicBezTo>
                <a:cubicBezTo>
                  <a:pt x="16421" y="9483"/>
                  <a:pt x="16505" y="9222"/>
                  <a:pt x="16575" y="9222"/>
                </a:cubicBezTo>
                <a:cubicBezTo>
                  <a:pt x="16646" y="9222"/>
                  <a:pt x="16701" y="9056"/>
                  <a:pt x="16701" y="8843"/>
                </a:cubicBezTo>
                <a:cubicBezTo>
                  <a:pt x="16701" y="8509"/>
                  <a:pt x="16659" y="8509"/>
                  <a:pt x="16491" y="8747"/>
                </a:cubicBezTo>
                <a:cubicBezTo>
                  <a:pt x="16309" y="9009"/>
                  <a:pt x="16224" y="8961"/>
                  <a:pt x="15999" y="8557"/>
                </a:cubicBezTo>
                <a:cubicBezTo>
                  <a:pt x="15845" y="8271"/>
                  <a:pt x="15719" y="7939"/>
                  <a:pt x="15719" y="7797"/>
                </a:cubicBezTo>
                <a:cubicBezTo>
                  <a:pt x="15719" y="7654"/>
                  <a:pt x="15663" y="7583"/>
                  <a:pt x="15593" y="7677"/>
                </a:cubicBezTo>
                <a:cubicBezTo>
                  <a:pt x="15523" y="7749"/>
                  <a:pt x="15368" y="7631"/>
                  <a:pt x="15256" y="7439"/>
                </a:cubicBezTo>
                <a:cubicBezTo>
                  <a:pt x="15130" y="7251"/>
                  <a:pt x="14919" y="7084"/>
                  <a:pt x="14765" y="7084"/>
                </a:cubicBezTo>
                <a:cubicBezTo>
                  <a:pt x="14610" y="7084"/>
                  <a:pt x="14414" y="6917"/>
                  <a:pt x="14315" y="6728"/>
                </a:cubicBezTo>
                <a:cubicBezTo>
                  <a:pt x="14231" y="6537"/>
                  <a:pt x="13796" y="6227"/>
                  <a:pt x="13361" y="6014"/>
                </a:cubicBezTo>
                <a:cubicBezTo>
                  <a:pt x="12912" y="5801"/>
                  <a:pt x="12308" y="5374"/>
                  <a:pt x="12000" y="5088"/>
                </a:cubicBezTo>
                <a:cubicBezTo>
                  <a:pt x="11691" y="4779"/>
                  <a:pt x="11354" y="4588"/>
                  <a:pt x="11270" y="4636"/>
                </a:cubicBezTo>
                <a:cubicBezTo>
                  <a:pt x="11172" y="4707"/>
                  <a:pt x="11088" y="4636"/>
                  <a:pt x="11088" y="4517"/>
                </a:cubicBezTo>
                <a:cubicBezTo>
                  <a:pt x="11088" y="4398"/>
                  <a:pt x="10821" y="4233"/>
                  <a:pt x="10512" y="4137"/>
                </a:cubicBezTo>
                <a:cubicBezTo>
                  <a:pt x="10189" y="4041"/>
                  <a:pt x="9501" y="3590"/>
                  <a:pt x="8982" y="3115"/>
                </a:cubicBezTo>
                <a:cubicBezTo>
                  <a:pt x="8098" y="2331"/>
                  <a:pt x="8000" y="2283"/>
                  <a:pt x="7607" y="2592"/>
                </a:cubicBezTo>
                <a:cubicBezTo>
                  <a:pt x="7368" y="2758"/>
                  <a:pt x="7144" y="3092"/>
                  <a:pt x="7115" y="3330"/>
                </a:cubicBezTo>
                <a:cubicBezTo>
                  <a:pt x="7073" y="3590"/>
                  <a:pt x="6905" y="3757"/>
                  <a:pt x="6681" y="3757"/>
                </a:cubicBezTo>
                <a:cubicBezTo>
                  <a:pt x="6484" y="3757"/>
                  <a:pt x="6316" y="3852"/>
                  <a:pt x="6316" y="3947"/>
                </a:cubicBezTo>
                <a:cubicBezTo>
                  <a:pt x="6316" y="4066"/>
                  <a:pt x="6203" y="4375"/>
                  <a:pt x="6077" y="4660"/>
                </a:cubicBezTo>
                <a:cubicBezTo>
                  <a:pt x="5937" y="4921"/>
                  <a:pt x="5727" y="5374"/>
                  <a:pt x="5614" y="5634"/>
                </a:cubicBezTo>
                <a:cubicBezTo>
                  <a:pt x="5502" y="5920"/>
                  <a:pt x="5277" y="6133"/>
                  <a:pt x="5108" y="6133"/>
                </a:cubicBezTo>
                <a:cubicBezTo>
                  <a:pt x="4870" y="6133"/>
                  <a:pt x="4771" y="5920"/>
                  <a:pt x="4631" y="4993"/>
                </a:cubicBezTo>
                <a:cubicBezTo>
                  <a:pt x="4533" y="4375"/>
                  <a:pt x="4421" y="4018"/>
                  <a:pt x="4393" y="4185"/>
                </a:cubicBezTo>
                <a:cubicBezTo>
                  <a:pt x="4295" y="4613"/>
                  <a:pt x="4070" y="4279"/>
                  <a:pt x="4070" y="3686"/>
                </a:cubicBezTo>
                <a:cubicBezTo>
                  <a:pt x="4070" y="3259"/>
                  <a:pt x="4098" y="3209"/>
                  <a:pt x="4224" y="3519"/>
                </a:cubicBezTo>
                <a:cubicBezTo>
                  <a:pt x="4351" y="3805"/>
                  <a:pt x="4364" y="3781"/>
                  <a:pt x="4280" y="3401"/>
                </a:cubicBezTo>
                <a:cubicBezTo>
                  <a:pt x="4224" y="3138"/>
                  <a:pt x="4169" y="2521"/>
                  <a:pt x="4140" y="2022"/>
                </a:cubicBezTo>
                <a:cubicBezTo>
                  <a:pt x="4070" y="929"/>
                  <a:pt x="3958" y="597"/>
                  <a:pt x="3719" y="763"/>
                </a:cubicBezTo>
                <a:cubicBezTo>
                  <a:pt x="3621" y="810"/>
                  <a:pt x="3312" y="668"/>
                  <a:pt x="3031" y="406"/>
                </a:cubicBezTo>
                <a:cubicBezTo>
                  <a:pt x="2414" y="-139"/>
                  <a:pt x="2175" y="-139"/>
                  <a:pt x="1544" y="43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39" name="AutoShape 35"/>
          <p:cNvSpPr>
            <a:spLocks/>
          </p:cNvSpPr>
          <p:nvPr/>
        </p:nvSpPr>
        <p:spPr bwMode="auto">
          <a:xfrm>
            <a:off x="19400838" y="7734300"/>
            <a:ext cx="330200" cy="512763"/>
          </a:xfrm>
          <a:custGeom>
            <a:avLst/>
            <a:gdLst>
              <a:gd name="T0" fmla="+- 0 10965 483"/>
              <a:gd name="T1" fmla="*/ T0 w 20965"/>
              <a:gd name="T2" fmla="+- 0 10720 150"/>
              <a:gd name="T3" fmla="*/ 10720 h 21140"/>
              <a:gd name="T4" fmla="+- 0 10965 483"/>
              <a:gd name="T5" fmla="*/ T4 w 20965"/>
              <a:gd name="T6" fmla="+- 0 10720 150"/>
              <a:gd name="T7" fmla="*/ 10720 h 21140"/>
              <a:gd name="T8" fmla="+- 0 10965 483"/>
              <a:gd name="T9" fmla="*/ T8 w 20965"/>
              <a:gd name="T10" fmla="+- 0 10720 150"/>
              <a:gd name="T11" fmla="*/ 10720 h 21140"/>
              <a:gd name="T12" fmla="+- 0 10965 483"/>
              <a:gd name="T13" fmla="*/ T12 w 20965"/>
              <a:gd name="T14" fmla="+- 0 10720 150"/>
              <a:gd name="T15" fmla="*/ 10720 h 21140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965" h="21140">
                <a:moveTo>
                  <a:pt x="1789" y="414"/>
                </a:moveTo>
                <a:cubicBezTo>
                  <a:pt x="1299" y="908"/>
                  <a:pt x="1412" y="5991"/>
                  <a:pt x="1898" y="7191"/>
                </a:cubicBezTo>
                <a:cubicBezTo>
                  <a:pt x="2222" y="7861"/>
                  <a:pt x="2166" y="7897"/>
                  <a:pt x="1465" y="7296"/>
                </a:cubicBezTo>
                <a:cubicBezTo>
                  <a:pt x="-268" y="5920"/>
                  <a:pt x="-483" y="7049"/>
                  <a:pt x="922" y="9908"/>
                </a:cubicBezTo>
                <a:cubicBezTo>
                  <a:pt x="1842" y="11743"/>
                  <a:pt x="3251" y="13050"/>
                  <a:pt x="4335" y="13050"/>
                </a:cubicBezTo>
                <a:cubicBezTo>
                  <a:pt x="4659" y="13050"/>
                  <a:pt x="4874" y="12767"/>
                  <a:pt x="4874" y="12449"/>
                </a:cubicBezTo>
                <a:cubicBezTo>
                  <a:pt x="4874" y="12131"/>
                  <a:pt x="5036" y="11991"/>
                  <a:pt x="5252" y="12097"/>
                </a:cubicBezTo>
                <a:cubicBezTo>
                  <a:pt x="5417" y="12238"/>
                  <a:pt x="5308" y="12732"/>
                  <a:pt x="4874" y="13191"/>
                </a:cubicBezTo>
                <a:cubicBezTo>
                  <a:pt x="4117" y="14108"/>
                  <a:pt x="4497" y="15344"/>
                  <a:pt x="5417" y="14990"/>
                </a:cubicBezTo>
                <a:cubicBezTo>
                  <a:pt x="5688" y="14884"/>
                  <a:pt x="5956" y="14956"/>
                  <a:pt x="5956" y="15132"/>
                </a:cubicBezTo>
                <a:cubicBezTo>
                  <a:pt x="5956" y="15732"/>
                  <a:pt x="4335" y="15591"/>
                  <a:pt x="4008" y="14990"/>
                </a:cubicBezTo>
                <a:cubicBezTo>
                  <a:pt x="3793" y="14708"/>
                  <a:pt x="3307" y="14461"/>
                  <a:pt x="2870" y="14461"/>
                </a:cubicBezTo>
                <a:cubicBezTo>
                  <a:pt x="2328" y="14461"/>
                  <a:pt x="2546" y="14850"/>
                  <a:pt x="3684" y="15767"/>
                </a:cubicBezTo>
                <a:cubicBezTo>
                  <a:pt x="4550" y="16508"/>
                  <a:pt x="5688" y="17602"/>
                  <a:pt x="6174" y="18237"/>
                </a:cubicBezTo>
                <a:cubicBezTo>
                  <a:pt x="7312" y="19720"/>
                  <a:pt x="8122" y="20003"/>
                  <a:pt x="8989" y="19226"/>
                </a:cubicBezTo>
                <a:cubicBezTo>
                  <a:pt x="9908" y="18449"/>
                  <a:pt x="9422" y="16967"/>
                  <a:pt x="8122" y="16191"/>
                </a:cubicBezTo>
                <a:cubicBezTo>
                  <a:pt x="7147" y="15626"/>
                  <a:pt x="7147" y="15591"/>
                  <a:pt x="8393" y="15167"/>
                </a:cubicBezTo>
                <a:cubicBezTo>
                  <a:pt x="9746" y="14673"/>
                  <a:pt x="11535" y="15026"/>
                  <a:pt x="10235" y="15520"/>
                </a:cubicBezTo>
                <a:cubicBezTo>
                  <a:pt x="9693" y="15767"/>
                  <a:pt x="9693" y="15943"/>
                  <a:pt x="10288" y="16402"/>
                </a:cubicBezTo>
                <a:cubicBezTo>
                  <a:pt x="10993" y="16967"/>
                  <a:pt x="11099" y="16967"/>
                  <a:pt x="11697" y="16402"/>
                </a:cubicBezTo>
                <a:cubicBezTo>
                  <a:pt x="12293" y="15873"/>
                  <a:pt x="12402" y="15873"/>
                  <a:pt x="12888" y="16473"/>
                </a:cubicBezTo>
                <a:cubicBezTo>
                  <a:pt x="13212" y="16826"/>
                  <a:pt x="13645" y="16967"/>
                  <a:pt x="13860" y="16826"/>
                </a:cubicBezTo>
                <a:cubicBezTo>
                  <a:pt x="14135" y="16685"/>
                  <a:pt x="13969" y="16226"/>
                  <a:pt x="13592" y="15837"/>
                </a:cubicBezTo>
                <a:cubicBezTo>
                  <a:pt x="12346" y="14496"/>
                  <a:pt x="13321" y="14814"/>
                  <a:pt x="15812" y="16544"/>
                </a:cubicBezTo>
                <a:cubicBezTo>
                  <a:pt x="18087" y="18131"/>
                  <a:pt x="18464" y="18696"/>
                  <a:pt x="17220" y="18696"/>
                </a:cubicBezTo>
                <a:cubicBezTo>
                  <a:pt x="17002" y="18696"/>
                  <a:pt x="16840" y="18591"/>
                  <a:pt x="16893" y="18414"/>
                </a:cubicBezTo>
                <a:cubicBezTo>
                  <a:pt x="17058" y="18061"/>
                  <a:pt x="15540" y="16579"/>
                  <a:pt x="15051" y="16579"/>
                </a:cubicBezTo>
                <a:cubicBezTo>
                  <a:pt x="14297" y="16579"/>
                  <a:pt x="14621" y="17673"/>
                  <a:pt x="15431" y="17849"/>
                </a:cubicBezTo>
                <a:cubicBezTo>
                  <a:pt x="15974" y="17990"/>
                  <a:pt x="16245" y="18555"/>
                  <a:pt x="16245" y="19544"/>
                </a:cubicBezTo>
                <a:cubicBezTo>
                  <a:pt x="16245" y="20497"/>
                  <a:pt x="16407" y="20815"/>
                  <a:pt x="16731" y="20497"/>
                </a:cubicBezTo>
                <a:cubicBezTo>
                  <a:pt x="17111" y="20108"/>
                  <a:pt x="17435" y="20108"/>
                  <a:pt x="18464" y="20602"/>
                </a:cubicBezTo>
                <a:cubicBezTo>
                  <a:pt x="20359" y="21450"/>
                  <a:pt x="20683" y="21308"/>
                  <a:pt x="19708" y="20073"/>
                </a:cubicBezTo>
                <a:cubicBezTo>
                  <a:pt x="19221" y="19402"/>
                  <a:pt x="19059" y="18873"/>
                  <a:pt x="19384" y="18732"/>
                </a:cubicBezTo>
                <a:cubicBezTo>
                  <a:pt x="19655" y="18626"/>
                  <a:pt x="19982" y="18097"/>
                  <a:pt x="20144" y="17567"/>
                </a:cubicBezTo>
                <a:cubicBezTo>
                  <a:pt x="20359" y="16790"/>
                  <a:pt x="20144" y="16544"/>
                  <a:pt x="18897" y="16191"/>
                </a:cubicBezTo>
                <a:cubicBezTo>
                  <a:pt x="17220" y="15767"/>
                  <a:pt x="16784" y="15167"/>
                  <a:pt x="18140" y="15167"/>
                </a:cubicBezTo>
                <a:cubicBezTo>
                  <a:pt x="18573" y="15167"/>
                  <a:pt x="18953" y="15308"/>
                  <a:pt x="18953" y="15520"/>
                </a:cubicBezTo>
                <a:cubicBezTo>
                  <a:pt x="18953" y="15943"/>
                  <a:pt x="19493" y="15979"/>
                  <a:pt x="20521" y="15555"/>
                </a:cubicBezTo>
                <a:cubicBezTo>
                  <a:pt x="21064" y="15308"/>
                  <a:pt x="21117" y="15097"/>
                  <a:pt x="20630" y="14496"/>
                </a:cubicBezTo>
                <a:cubicBezTo>
                  <a:pt x="19870" y="13649"/>
                  <a:pt x="18953" y="13508"/>
                  <a:pt x="18953" y="14285"/>
                </a:cubicBezTo>
                <a:cubicBezTo>
                  <a:pt x="18953" y="14779"/>
                  <a:pt x="18788" y="14779"/>
                  <a:pt x="17326" y="14285"/>
                </a:cubicBezTo>
                <a:cubicBezTo>
                  <a:pt x="16407" y="13967"/>
                  <a:pt x="15487" y="13826"/>
                  <a:pt x="15216" y="13932"/>
                </a:cubicBezTo>
                <a:cubicBezTo>
                  <a:pt x="14945" y="14003"/>
                  <a:pt x="14565" y="13861"/>
                  <a:pt x="14403" y="13543"/>
                </a:cubicBezTo>
                <a:cubicBezTo>
                  <a:pt x="14135" y="13084"/>
                  <a:pt x="13592" y="13014"/>
                  <a:pt x="11697" y="13191"/>
                </a:cubicBezTo>
                <a:cubicBezTo>
                  <a:pt x="9855" y="13367"/>
                  <a:pt x="9260" y="13332"/>
                  <a:pt x="9042" y="12873"/>
                </a:cubicBezTo>
                <a:cubicBezTo>
                  <a:pt x="8718" y="12379"/>
                  <a:pt x="9316" y="12202"/>
                  <a:pt x="11264" y="12238"/>
                </a:cubicBezTo>
                <a:cubicBezTo>
                  <a:pt x="11588" y="12273"/>
                  <a:pt x="11912" y="12167"/>
                  <a:pt x="11912" y="12061"/>
                </a:cubicBezTo>
                <a:cubicBezTo>
                  <a:pt x="11912" y="11709"/>
                  <a:pt x="10017" y="10967"/>
                  <a:pt x="9098" y="10931"/>
                </a:cubicBezTo>
                <a:cubicBezTo>
                  <a:pt x="8013" y="10931"/>
                  <a:pt x="7745" y="10438"/>
                  <a:pt x="8013" y="9097"/>
                </a:cubicBezTo>
                <a:cubicBezTo>
                  <a:pt x="8175" y="8462"/>
                  <a:pt x="8555" y="8108"/>
                  <a:pt x="9204" y="8108"/>
                </a:cubicBezTo>
                <a:cubicBezTo>
                  <a:pt x="10560" y="8108"/>
                  <a:pt x="11155" y="5144"/>
                  <a:pt x="9964" y="3979"/>
                </a:cubicBezTo>
                <a:cubicBezTo>
                  <a:pt x="9531" y="3520"/>
                  <a:pt x="9098" y="2496"/>
                  <a:pt x="9098" y="1720"/>
                </a:cubicBezTo>
                <a:cubicBezTo>
                  <a:pt x="9098" y="343"/>
                  <a:pt x="9042" y="343"/>
                  <a:pt x="7312" y="556"/>
                </a:cubicBezTo>
                <a:cubicBezTo>
                  <a:pt x="6280" y="661"/>
                  <a:pt x="5417" y="590"/>
                  <a:pt x="5199" y="379"/>
                </a:cubicBezTo>
                <a:cubicBezTo>
                  <a:pt x="4659" y="-150"/>
                  <a:pt x="2328" y="-115"/>
                  <a:pt x="1789" y="414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0" name="AutoShape 36"/>
          <p:cNvSpPr>
            <a:spLocks/>
          </p:cNvSpPr>
          <p:nvPr/>
        </p:nvSpPr>
        <p:spPr bwMode="auto">
          <a:xfrm>
            <a:off x="16379825" y="8793163"/>
            <a:ext cx="57150" cy="152400"/>
          </a:xfrm>
          <a:custGeom>
            <a:avLst/>
            <a:gdLst>
              <a:gd name="T0" fmla="*/ 10211 w 20423"/>
              <a:gd name="T1" fmla="*/ 10418 h 20836"/>
              <a:gd name="T2" fmla="*/ 10211 w 20423"/>
              <a:gd name="T3" fmla="*/ 10418 h 20836"/>
              <a:gd name="T4" fmla="*/ 10211 w 20423"/>
              <a:gd name="T5" fmla="*/ 10418 h 20836"/>
              <a:gd name="T6" fmla="*/ 10211 w 20423"/>
              <a:gd name="T7" fmla="*/ 10418 h 208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423" h="20836">
                <a:moveTo>
                  <a:pt x="15211" y="18581"/>
                </a:moveTo>
                <a:cubicBezTo>
                  <a:pt x="15211" y="19159"/>
                  <a:pt x="14003" y="19741"/>
                  <a:pt x="12182" y="19741"/>
                </a:cubicBezTo>
                <a:cubicBezTo>
                  <a:pt x="10642" y="19741"/>
                  <a:pt x="9137" y="19159"/>
                  <a:pt x="9137" y="18581"/>
                </a:cubicBezTo>
                <a:cubicBezTo>
                  <a:pt x="9137" y="17883"/>
                  <a:pt x="10642" y="17418"/>
                  <a:pt x="12182" y="17418"/>
                </a:cubicBezTo>
                <a:cubicBezTo>
                  <a:pt x="14003" y="17418"/>
                  <a:pt x="15211" y="17883"/>
                  <a:pt x="15211" y="18581"/>
                </a:cubicBezTo>
                <a:close/>
                <a:moveTo>
                  <a:pt x="0" y="3369"/>
                </a:moveTo>
                <a:cubicBezTo>
                  <a:pt x="0" y="5341"/>
                  <a:pt x="1225" y="7083"/>
                  <a:pt x="3045" y="7547"/>
                </a:cubicBezTo>
                <a:cubicBezTo>
                  <a:pt x="4568" y="7898"/>
                  <a:pt x="5181" y="8941"/>
                  <a:pt x="4270" y="9753"/>
                </a:cubicBezTo>
                <a:cubicBezTo>
                  <a:pt x="3360" y="10683"/>
                  <a:pt x="3955" y="11729"/>
                  <a:pt x="5793" y="12193"/>
                </a:cubicBezTo>
                <a:cubicBezTo>
                  <a:pt x="7614" y="12541"/>
                  <a:pt x="9137" y="13587"/>
                  <a:pt x="9137" y="14283"/>
                </a:cubicBezTo>
                <a:cubicBezTo>
                  <a:pt x="9137" y="15095"/>
                  <a:pt x="7911" y="14981"/>
                  <a:pt x="5793" y="13935"/>
                </a:cubicBezTo>
                <a:cubicBezTo>
                  <a:pt x="3045" y="12541"/>
                  <a:pt x="2748" y="12541"/>
                  <a:pt x="4270" y="14283"/>
                </a:cubicBezTo>
                <a:cubicBezTo>
                  <a:pt x="5181" y="15446"/>
                  <a:pt x="6091" y="17418"/>
                  <a:pt x="6091" y="18695"/>
                </a:cubicBezTo>
                <a:cubicBezTo>
                  <a:pt x="6091" y="21366"/>
                  <a:pt x="13093" y="21599"/>
                  <a:pt x="18256" y="19042"/>
                </a:cubicBezTo>
                <a:cubicBezTo>
                  <a:pt x="21599" y="17535"/>
                  <a:pt x="21284" y="17187"/>
                  <a:pt x="15823" y="16606"/>
                </a:cubicBezTo>
                <a:cubicBezTo>
                  <a:pt x="12182" y="16258"/>
                  <a:pt x="10047" y="15446"/>
                  <a:pt x="10957" y="14864"/>
                </a:cubicBezTo>
                <a:cubicBezTo>
                  <a:pt x="14003" y="13006"/>
                  <a:pt x="9137" y="5689"/>
                  <a:pt x="5496" y="6504"/>
                </a:cubicBezTo>
                <a:cubicBezTo>
                  <a:pt x="3360" y="7083"/>
                  <a:pt x="2748" y="6040"/>
                  <a:pt x="3658" y="3600"/>
                </a:cubicBezTo>
                <a:cubicBezTo>
                  <a:pt x="4270" y="1627"/>
                  <a:pt x="3955" y="0"/>
                  <a:pt x="2450" y="0"/>
                </a:cubicBezTo>
                <a:cubicBezTo>
                  <a:pt x="1225" y="0"/>
                  <a:pt x="0" y="1510"/>
                  <a:pt x="0" y="336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1" name="AutoShape 37"/>
          <p:cNvSpPr>
            <a:spLocks/>
          </p:cNvSpPr>
          <p:nvPr/>
        </p:nvSpPr>
        <p:spPr bwMode="auto">
          <a:xfrm>
            <a:off x="18746788" y="8540750"/>
            <a:ext cx="669925" cy="857250"/>
          </a:xfrm>
          <a:custGeom>
            <a:avLst/>
            <a:gdLst>
              <a:gd name="T0" fmla="+- 0 10863 126"/>
              <a:gd name="T1" fmla="*/ T0 w 21474"/>
              <a:gd name="T2" fmla="+- 0 10771 131"/>
              <a:gd name="T3" fmla="*/ 10771 h 21281"/>
              <a:gd name="T4" fmla="+- 0 10863 126"/>
              <a:gd name="T5" fmla="*/ T4 w 21474"/>
              <a:gd name="T6" fmla="+- 0 10771 131"/>
              <a:gd name="T7" fmla="*/ 10771 h 21281"/>
              <a:gd name="T8" fmla="+- 0 10863 126"/>
              <a:gd name="T9" fmla="*/ T8 w 21474"/>
              <a:gd name="T10" fmla="+- 0 10771 131"/>
              <a:gd name="T11" fmla="*/ 10771 h 21281"/>
              <a:gd name="T12" fmla="+- 0 10863 126"/>
              <a:gd name="T13" fmla="*/ T12 w 21474"/>
              <a:gd name="T14" fmla="+- 0 10771 131"/>
              <a:gd name="T15" fmla="*/ 10771 h 21281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74" h="21281">
                <a:moveTo>
                  <a:pt x="16354" y="81"/>
                </a:moveTo>
                <a:cubicBezTo>
                  <a:pt x="16217" y="166"/>
                  <a:pt x="15916" y="590"/>
                  <a:pt x="15697" y="1013"/>
                </a:cubicBezTo>
                <a:cubicBezTo>
                  <a:pt x="15507" y="1459"/>
                  <a:pt x="15232" y="1819"/>
                  <a:pt x="15095" y="1819"/>
                </a:cubicBezTo>
                <a:cubicBezTo>
                  <a:pt x="14986" y="1819"/>
                  <a:pt x="14739" y="2094"/>
                  <a:pt x="14602" y="2434"/>
                </a:cubicBezTo>
                <a:cubicBezTo>
                  <a:pt x="14438" y="2773"/>
                  <a:pt x="14000" y="3218"/>
                  <a:pt x="13644" y="3409"/>
                </a:cubicBezTo>
                <a:cubicBezTo>
                  <a:pt x="13097" y="3685"/>
                  <a:pt x="13015" y="3811"/>
                  <a:pt x="13287" y="4066"/>
                </a:cubicBezTo>
                <a:cubicBezTo>
                  <a:pt x="13535" y="4320"/>
                  <a:pt x="13480" y="4362"/>
                  <a:pt x="12878" y="4362"/>
                </a:cubicBezTo>
                <a:cubicBezTo>
                  <a:pt x="12468" y="4362"/>
                  <a:pt x="11948" y="4511"/>
                  <a:pt x="11727" y="4680"/>
                </a:cubicBezTo>
                <a:cubicBezTo>
                  <a:pt x="11481" y="4850"/>
                  <a:pt x="11071" y="4999"/>
                  <a:pt x="10769" y="4999"/>
                </a:cubicBezTo>
                <a:cubicBezTo>
                  <a:pt x="10414" y="4999"/>
                  <a:pt x="10249" y="5147"/>
                  <a:pt x="10249" y="5444"/>
                </a:cubicBezTo>
                <a:cubicBezTo>
                  <a:pt x="10249" y="5698"/>
                  <a:pt x="9757" y="6355"/>
                  <a:pt x="9155" y="6906"/>
                </a:cubicBezTo>
                <a:cubicBezTo>
                  <a:pt x="8250" y="7754"/>
                  <a:pt x="7869" y="7945"/>
                  <a:pt x="6827" y="8051"/>
                </a:cubicBezTo>
                <a:cubicBezTo>
                  <a:pt x="6170" y="8136"/>
                  <a:pt x="5541" y="8284"/>
                  <a:pt x="5459" y="8411"/>
                </a:cubicBezTo>
                <a:cubicBezTo>
                  <a:pt x="5349" y="8517"/>
                  <a:pt x="5158" y="8560"/>
                  <a:pt x="5021" y="8496"/>
                </a:cubicBezTo>
                <a:cubicBezTo>
                  <a:pt x="4802" y="8390"/>
                  <a:pt x="4638" y="9174"/>
                  <a:pt x="4747" y="9726"/>
                </a:cubicBezTo>
                <a:cubicBezTo>
                  <a:pt x="4773" y="9811"/>
                  <a:pt x="4665" y="10086"/>
                  <a:pt x="4501" y="10319"/>
                </a:cubicBezTo>
                <a:cubicBezTo>
                  <a:pt x="4253" y="10658"/>
                  <a:pt x="4118" y="10701"/>
                  <a:pt x="3598" y="10467"/>
                </a:cubicBezTo>
                <a:cubicBezTo>
                  <a:pt x="3268" y="10319"/>
                  <a:pt x="2775" y="10234"/>
                  <a:pt x="2502" y="10277"/>
                </a:cubicBezTo>
                <a:cubicBezTo>
                  <a:pt x="2255" y="10298"/>
                  <a:pt x="1955" y="10171"/>
                  <a:pt x="1872" y="10001"/>
                </a:cubicBezTo>
                <a:cubicBezTo>
                  <a:pt x="1626" y="9535"/>
                  <a:pt x="859" y="9916"/>
                  <a:pt x="338" y="10743"/>
                </a:cubicBezTo>
                <a:cubicBezTo>
                  <a:pt x="-126" y="11443"/>
                  <a:pt x="-100" y="12227"/>
                  <a:pt x="338" y="14050"/>
                </a:cubicBezTo>
                <a:cubicBezTo>
                  <a:pt x="723" y="15555"/>
                  <a:pt x="1079" y="16000"/>
                  <a:pt x="1763" y="15872"/>
                </a:cubicBezTo>
                <a:cubicBezTo>
                  <a:pt x="2228" y="15767"/>
                  <a:pt x="2310" y="15851"/>
                  <a:pt x="2283" y="16466"/>
                </a:cubicBezTo>
                <a:cubicBezTo>
                  <a:pt x="2283" y="16869"/>
                  <a:pt x="2365" y="17632"/>
                  <a:pt x="2447" y="18183"/>
                </a:cubicBezTo>
                <a:cubicBezTo>
                  <a:pt x="2666" y="19243"/>
                  <a:pt x="2639" y="19222"/>
                  <a:pt x="4720" y="19201"/>
                </a:cubicBezTo>
                <a:cubicBezTo>
                  <a:pt x="5678" y="19201"/>
                  <a:pt x="5870" y="19265"/>
                  <a:pt x="5870" y="19604"/>
                </a:cubicBezTo>
                <a:cubicBezTo>
                  <a:pt x="5870" y="20092"/>
                  <a:pt x="6307" y="20367"/>
                  <a:pt x="6554" y="20048"/>
                </a:cubicBezTo>
                <a:cubicBezTo>
                  <a:pt x="6663" y="19921"/>
                  <a:pt x="6937" y="19880"/>
                  <a:pt x="7210" y="19943"/>
                </a:cubicBezTo>
                <a:cubicBezTo>
                  <a:pt x="7484" y="20007"/>
                  <a:pt x="7951" y="19858"/>
                  <a:pt x="8279" y="19625"/>
                </a:cubicBezTo>
                <a:cubicBezTo>
                  <a:pt x="8606" y="19370"/>
                  <a:pt x="8881" y="19285"/>
                  <a:pt x="8881" y="19413"/>
                </a:cubicBezTo>
                <a:cubicBezTo>
                  <a:pt x="8881" y="19518"/>
                  <a:pt x="9073" y="19625"/>
                  <a:pt x="9291" y="19625"/>
                </a:cubicBezTo>
                <a:cubicBezTo>
                  <a:pt x="9511" y="19625"/>
                  <a:pt x="9702" y="19731"/>
                  <a:pt x="9702" y="19858"/>
                </a:cubicBezTo>
                <a:cubicBezTo>
                  <a:pt x="9702" y="20007"/>
                  <a:pt x="9949" y="20048"/>
                  <a:pt x="10277" y="19985"/>
                </a:cubicBezTo>
                <a:cubicBezTo>
                  <a:pt x="11180" y="19794"/>
                  <a:pt x="11618" y="20048"/>
                  <a:pt x="11618" y="20706"/>
                </a:cubicBezTo>
                <a:cubicBezTo>
                  <a:pt x="11618" y="21448"/>
                  <a:pt x="11782" y="21468"/>
                  <a:pt x="13287" y="20790"/>
                </a:cubicBezTo>
                <a:lnTo>
                  <a:pt x="14493" y="20282"/>
                </a:lnTo>
                <a:lnTo>
                  <a:pt x="14822" y="20749"/>
                </a:lnTo>
                <a:cubicBezTo>
                  <a:pt x="15122" y="21215"/>
                  <a:pt x="15150" y="21215"/>
                  <a:pt x="15451" y="20600"/>
                </a:cubicBezTo>
                <a:cubicBezTo>
                  <a:pt x="15615" y="20260"/>
                  <a:pt x="15670" y="19816"/>
                  <a:pt x="15588" y="19604"/>
                </a:cubicBezTo>
                <a:cubicBezTo>
                  <a:pt x="15478" y="19391"/>
                  <a:pt x="15642" y="18862"/>
                  <a:pt x="15889" y="18416"/>
                </a:cubicBezTo>
                <a:cubicBezTo>
                  <a:pt x="16217" y="17908"/>
                  <a:pt x="16272" y="17611"/>
                  <a:pt x="16080" y="17568"/>
                </a:cubicBezTo>
                <a:cubicBezTo>
                  <a:pt x="15560" y="17419"/>
                  <a:pt x="16027" y="16572"/>
                  <a:pt x="17012" y="15851"/>
                </a:cubicBezTo>
                <a:cubicBezTo>
                  <a:pt x="17532" y="15491"/>
                  <a:pt x="18052" y="15174"/>
                  <a:pt x="18216" y="15174"/>
                </a:cubicBezTo>
                <a:cubicBezTo>
                  <a:pt x="18353" y="15174"/>
                  <a:pt x="18408" y="14707"/>
                  <a:pt x="18299" y="14050"/>
                </a:cubicBezTo>
                <a:cubicBezTo>
                  <a:pt x="18107" y="12630"/>
                  <a:pt x="18545" y="12100"/>
                  <a:pt x="19913" y="12163"/>
                </a:cubicBezTo>
                <a:cubicBezTo>
                  <a:pt x="21392" y="12248"/>
                  <a:pt x="21473" y="11824"/>
                  <a:pt x="20132" y="10913"/>
                </a:cubicBezTo>
                <a:cubicBezTo>
                  <a:pt x="19201" y="10298"/>
                  <a:pt x="18983" y="10044"/>
                  <a:pt x="19147" y="9683"/>
                </a:cubicBezTo>
                <a:cubicBezTo>
                  <a:pt x="19256" y="9387"/>
                  <a:pt x="19119" y="9026"/>
                  <a:pt x="18763" y="8623"/>
                </a:cubicBezTo>
                <a:cubicBezTo>
                  <a:pt x="18271" y="8094"/>
                  <a:pt x="18216" y="7924"/>
                  <a:pt x="18517" y="7436"/>
                </a:cubicBezTo>
                <a:cubicBezTo>
                  <a:pt x="18736" y="7034"/>
                  <a:pt x="18736" y="6821"/>
                  <a:pt x="18517" y="6652"/>
                </a:cubicBezTo>
                <a:cubicBezTo>
                  <a:pt x="18134" y="6355"/>
                  <a:pt x="18654" y="5931"/>
                  <a:pt x="19667" y="5719"/>
                </a:cubicBezTo>
                <a:cubicBezTo>
                  <a:pt x="20652" y="5528"/>
                  <a:pt x="20818" y="5253"/>
                  <a:pt x="19968" y="5083"/>
                </a:cubicBezTo>
                <a:cubicBezTo>
                  <a:pt x="19147" y="4935"/>
                  <a:pt x="19065" y="4575"/>
                  <a:pt x="19860" y="4575"/>
                </a:cubicBezTo>
                <a:cubicBezTo>
                  <a:pt x="20544" y="4575"/>
                  <a:pt x="21473" y="4214"/>
                  <a:pt x="21473" y="3918"/>
                </a:cubicBezTo>
                <a:cubicBezTo>
                  <a:pt x="21473" y="3811"/>
                  <a:pt x="21199" y="3621"/>
                  <a:pt x="20871" y="3515"/>
                </a:cubicBezTo>
                <a:cubicBezTo>
                  <a:pt x="20077" y="3239"/>
                  <a:pt x="19201" y="2815"/>
                  <a:pt x="18983" y="2603"/>
                </a:cubicBezTo>
                <a:cubicBezTo>
                  <a:pt x="18901" y="2518"/>
                  <a:pt x="18654" y="2455"/>
                  <a:pt x="18435" y="2497"/>
                </a:cubicBezTo>
                <a:cubicBezTo>
                  <a:pt x="18189" y="2540"/>
                  <a:pt x="18079" y="2412"/>
                  <a:pt x="18134" y="2137"/>
                </a:cubicBezTo>
                <a:cubicBezTo>
                  <a:pt x="18161" y="1883"/>
                  <a:pt x="17915" y="1501"/>
                  <a:pt x="17505" y="1226"/>
                </a:cubicBezTo>
                <a:cubicBezTo>
                  <a:pt x="17149" y="971"/>
                  <a:pt x="16903" y="632"/>
                  <a:pt x="16985" y="462"/>
                </a:cubicBezTo>
                <a:cubicBezTo>
                  <a:pt x="17149" y="102"/>
                  <a:pt x="16793" y="-131"/>
                  <a:pt x="16354" y="8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2" name="AutoShape 38"/>
          <p:cNvSpPr>
            <a:spLocks/>
          </p:cNvSpPr>
          <p:nvPr/>
        </p:nvSpPr>
        <p:spPr bwMode="auto">
          <a:xfrm>
            <a:off x="17840325" y="8691563"/>
            <a:ext cx="1939925" cy="1095375"/>
          </a:xfrm>
          <a:custGeom>
            <a:avLst/>
            <a:gdLst>
              <a:gd name="T0" fmla="+- 0 10813 135"/>
              <a:gd name="T1" fmla="*/ T0 w 21357"/>
              <a:gd name="T2" fmla="+- 0 10830 94"/>
              <a:gd name="T3" fmla="*/ 10830 h 21472"/>
              <a:gd name="T4" fmla="+- 0 10813 135"/>
              <a:gd name="T5" fmla="*/ T4 w 21357"/>
              <a:gd name="T6" fmla="+- 0 10830 94"/>
              <a:gd name="T7" fmla="*/ 10830 h 21472"/>
              <a:gd name="T8" fmla="+- 0 10813 135"/>
              <a:gd name="T9" fmla="*/ T8 w 21357"/>
              <a:gd name="T10" fmla="+- 0 10830 94"/>
              <a:gd name="T11" fmla="*/ 10830 h 21472"/>
              <a:gd name="T12" fmla="+- 0 10813 135"/>
              <a:gd name="T13" fmla="*/ T12 w 21357"/>
              <a:gd name="T14" fmla="+- 0 10830 94"/>
              <a:gd name="T15" fmla="*/ 10830 h 2147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57" h="21472">
                <a:moveTo>
                  <a:pt x="16267" y="20685"/>
                </a:moveTo>
                <a:cubicBezTo>
                  <a:pt x="16267" y="20718"/>
                  <a:pt x="16201" y="20753"/>
                  <a:pt x="16126" y="20753"/>
                </a:cubicBezTo>
                <a:cubicBezTo>
                  <a:pt x="16050" y="20753"/>
                  <a:pt x="15984" y="20685"/>
                  <a:pt x="15984" y="20585"/>
                </a:cubicBezTo>
                <a:cubicBezTo>
                  <a:pt x="15984" y="20501"/>
                  <a:pt x="16050" y="20467"/>
                  <a:pt x="16126" y="20517"/>
                </a:cubicBezTo>
                <a:cubicBezTo>
                  <a:pt x="16201" y="20585"/>
                  <a:pt x="16267" y="20651"/>
                  <a:pt x="16267" y="20685"/>
                </a:cubicBezTo>
                <a:close/>
                <a:moveTo>
                  <a:pt x="52" y="157"/>
                </a:moveTo>
                <a:cubicBezTo>
                  <a:pt x="-135" y="693"/>
                  <a:pt x="156" y="1430"/>
                  <a:pt x="1256" y="3271"/>
                </a:cubicBezTo>
                <a:cubicBezTo>
                  <a:pt x="1575" y="3807"/>
                  <a:pt x="1791" y="4326"/>
                  <a:pt x="1791" y="4560"/>
                </a:cubicBezTo>
                <a:cubicBezTo>
                  <a:pt x="1791" y="4678"/>
                  <a:pt x="1979" y="5013"/>
                  <a:pt x="2214" y="5314"/>
                </a:cubicBezTo>
                <a:cubicBezTo>
                  <a:pt x="2450" y="5599"/>
                  <a:pt x="2628" y="5900"/>
                  <a:pt x="2618" y="5967"/>
                </a:cubicBezTo>
                <a:cubicBezTo>
                  <a:pt x="2572" y="6319"/>
                  <a:pt x="2938" y="8010"/>
                  <a:pt x="3088" y="8110"/>
                </a:cubicBezTo>
                <a:cubicBezTo>
                  <a:pt x="3352" y="8261"/>
                  <a:pt x="4047" y="10488"/>
                  <a:pt x="4103" y="11325"/>
                </a:cubicBezTo>
                <a:cubicBezTo>
                  <a:pt x="4123" y="11727"/>
                  <a:pt x="4404" y="12464"/>
                  <a:pt x="4827" y="13217"/>
                </a:cubicBezTo>
                <a:cubicBezTo>
                  <a:pt x="4968" y="13469"/>
                  <a:pt x="5081" y="13737"/>
                  <a:pt x="5081" y="13820"/>
                </a:cubicBezTo>
                <a:cubicBezTo>
                  <a:pt x="5081" y="13887"/>
                  <a:pt x="5457" y="14606"/>
                  <a:pt x="5918" y="15410"/>
                </a:cubicBezTo>
                <a:cubicBezTo>
                  <a:pt x="6745" y="16868"/>
                  <a:pt x="6763" y="16884"/>
                  <a:pt x="7055" y="16700"/>
                </a:cubicBezTo>
                <a:cubicBezTo>
                  <a:pt x="7290" y="16566"/>
                  <a:pt x="7384" y="16566"/>
                  <a:pt x="7487" y="16768"/>
                </a:cubicBezTo>
                <a:cubicBezTo>
                  <a:pt x="7600" y="16968"/>
                  <a:pt x="7610" y="17102"/>
                  <a:pt x="7516" y="17454"/>
                </a:cubicBezTo>
                <a:cubicBezTo>
                  <a:pt x="7393" y="17922"/>
                  <a:pt x="7243" y="18056"/>
                  <a:pt x="7243" y="17705"/>
                </a:cubicBezTo>
                <a:cubicBezTo>
                  <a:pt x="7243" y="17454"/>
                  <a:pt x="7121" y="17687"/>
                  <a:pt x="7092" y="17990"/>
                </a:cubicBezTo>
                <a:cubicBezTo>
                  <a:pt x="7074" y="18173"/>
                  <a:pt x="7168" y="18241"/>
                  <a:pt x="7431" y="18241"/>
                </a:cubicBezTo>
                <a:cubicBezTo>
                  <a:pt x="7750" y="18241"/>
                  <a:pt x="8089" y="18609"/>
                  <a:pt x="8013" y="18894"/>
                </a:cubicBezTo>
                <a:cubicBezTo>
                  <a:pt x="8004" y="18944"/>
                  <a:pt x="8146" y="19045"/>
                  <a:pt x="8342" y="19127"/>
                </a:cubicBezTo>
                <a:cubicBezTo>
                  <a:pt x="8541" y="19195"/>
                  <a:pt x="8785" y="19312"/>
                  <a:pt x="8888" y="19395"/>
                </a:cubicBezTo>
                <a:cubicBezTo>
                  <a:pt x="9217" y="19663"/>
                  <a:pt x="9386" y="19731"/>
                  <a:pt x="9443" y="19613"/>
                </a:cubicBezTo>
                <a:cubicBezTo>
                  <a:pt x="9555" y="19413"/>
                  <a:pt x="10288" y="19613"/>
                  <a:pt x="10636" y="19915"/>
                </a:cubicBezTo>
                <a:cubicBezTo>
                  <a:pt x="10994" y="20249"/>
                  <a:pt x="12403" y="20635"/>
                  <a:pt x="12648" y="20485"/>
                </a:cubicBezTo>
                <a:cubicBezTo>
                  <a:pt x="12723" y="20417"/>
                  <a:pt x="12788" y="20467"/>
                  <a:pt x="12788" y="20585"/>
                </a:cubicBezTo>
                <a:cubicBezTo>
                  <a:pt x="12788" y="20685"/>
                  <a:pt x="12845" y="20753"/>
                  <a:pt x="12911" y="20703"/>
                </a:cubicBezTo>
                <a:cubicBezTo>
                  <a:pt x="12967" y="20668"/>
                  <a:pt x="13155" y="20735"/>
                  <a:pt x="13325" y="20869"/>
                </a:cubicBezTo>
                <a:cubicBezTo>
                  <a:pt x="13738" y="21171"/>
                  <a:pt x="13842" y="21154"/>
                  <a:pt x="13775" y="20769"/>
                </a:cubicBezTo>
                <a:cubicBezTo>
                  <a:pt x="13729" y="20501"/>
                  <a:pt x="13757" y="20467"/>
                  <a:pt x="13917" y="20535"/>
                </a:cubicBezTo>
                <a:cubicBezTo>
                  <a:pt x="14030" y="20585"/>
                  <a:pt x="14105" y="20769"/>
                  <a:pt x="14105" y="20986"/>
                </a:cubicBezTo>
                <a:cubicBezTo>
                  <a:pt x="14114" y="21339"/>
                  <a:pt x="14114" y="21339"/>
                  <a:pt x="14246" y="21021"/>
                </a:cubicBezTo>
                <a:cubicBezTo>
                  <a:pt x="14321" y="20836"/>
                  <a:pt x="14387" y="20769"/>
                  <a:pt x="14387" y="20886"/>
                </a:cubicBezTo>
                <a:cubicBezTo>
                  <a:pt x="14387" y="20986"/>
                  <a:pt x="14547" y="21121"/>
                  <a:pt x="14744" y="21171"/>
                </a:cubicBezTo>
                <a:cubicBezTo>
                  <a:pt x="14932" y="21238"/>
                  <a:pt x="15186" y="21339"/>
                  <a:pt x="15289" y="21422"/>
                </a:cubicBezTo>
                <a:cubicBezTo>
                  <a:pt x="15421" y="21505"/>
                  <a:pt x="15665" y="21489"/>
                  <a:pt x="15947" y="21339"/>
                </a:cubicBezTo>
                <a:cubicBezTo>
                  <a:pt x="16201" y="21221"/>
                  <a:pt x="16351" y="21104"/>
                  <a:pt x="16276" y="21104"/>
                </a:cubicBezTo>
                <a:cubicBezTo>
                  <a:pt x="16201" y="21087"/>
                  <a:pt x="16173" y="21036"/>
                  <a:pt x="16201" y="20986"/>
                </a:cubicBezTo>
                <a:cubicBezTo>
                  <a:pt x="16239" y="20919"/>
                  <a:pt x="16313" y="20936"/>
                  <a:pt x="16379" y="21036"/>
                </a:cubicBezTo>
                <a:cubicBezTo>
                  <a:pt x="16568" y="21288"/>
                  <a:pt x="16897" y="21254"/>
                  <a:pt x="17028" y="20986"/>
                </a:cubicBezTo>
                <a:cubicBezTo>
                  <a:pt x="17113" y="20803"/>
                  <a:pt x="17169" y="20803"/>
                  <a:pt x="17263" y="20936"/>
                </a:cubicBezTo>
                <a:cubicBezTo>
                  <a:pt x="17479" y="21254"/>
                  <a:pt x="18795" y="21271"/>
                  <a:pt x="19369" y="20970"/>
                </a:cubicBezTo>
                <a:cubicBezTo>
                  <a:pt x="19651" y="20819"/>
                  <a:pt x="19942" y="20718"/>
                  <a:pt x="20008" y="20735"/>
                </a:cubicBezTo>
                <a:cubicBezTo>
                  <a:pt x="20083" y="20753"/>
                  <a:pt x="20186" y="20703"/>
                  <a:pt x="20252" y="20601"/>
                </a:cubicBezTo>
                <a:cubicBezTo>
                  <a:pt x="20309" y="20517"/>
                  <a:pt x="20421" y="20501"/>
                  <a:pt x="20487" y="20568"/>
                </a:cubicBezTo>
                <a:cubicBezTo>
                  <a:pt x="20609" y="20703"/>
                  <a:pt x="21211" y="20551"/>
                  <a:pt x="21315" y="20350"/>
                </a:cubicBezTo>
                <a:cubicBezTo>
                  <a:pt x="21465" y="20082"/>
                  <a:pt x="21220" y="20032"/>
                  <a:pt x="20356" y="20132"/>
                </a:cubicBezTo>
                <a:cubicBezTo>
                  <a:pt x="20101" y="20167"/>
                  <a:pt x="19857" y="20099"/>
                  <a:pt x="19810" y="20015"/>
                </a:cubicBezTo>
                <a:cubicBezTo>
                  <a:pt x="19763" y="19899"/>
                  <a:pt x="19670" y="19999"/>
                  <a:pt x="19547" y="20300"/>
                </a:cubicBezTo>
                <a:cubicBezTo>
                  <a:pt x="19443" y="20551"/>
                  <a:pt x="19312" y="20703"/>
                  <a:pt x="19256" y="20651"/>
                </a:cubicBezTo>
                <a:cubicBezTo>
                  <a:pt x="19134" y="20517"/>
                  <a:pt x="18588" y="20383"/>
                  <a:pt x="18024" y="20350"/>
                </a:cubicBezTo>
                <a:cubicBezTo>
                  <a:pt x="17714" y="20350"/>
                  <a:pt x="17545" y="20417"/>
                  <a:pt x="17489" y="20585"/>
                </a:cubicBezTo>
                <a:cubicBezTo>
                  <a:pt x="17423" y="20769"/>
                  <a:pt x="17395" y="20785"/>
                  <a:pt x="17395" y="20618"/>
                </a:cubicBezTo>
                <a:cubicBezTo>
                  <a:pt x="17395" y="20467"/>
                  <a:pt x="17329" y="20435"/>
                  <a:pt x="17216" y="20501"/>
                </a:cubicBezTo>
                <a:cubicBezTo>
                  <a:pt x="17113" y="20551"/>
                  <a:pt x="17009" y="20517"/>
                  <a:pt x="16971" y="20417"/>
                </a:cubicBezTo>
                <a:cubicBezTo>
                  <a:pt x="16943" y="20333"/>
                  <a:pt x="16962" y="20249"/>
                  <a:pt x="17019" y="20249"/>
                </a:cubicBezTo>
                <a:cubicBezTo>
                  <a:pt x="17075" y="20249"/>
                  <a:pt x="17094" y="20167"/>
                  <a:pt x="17056" y="20065"/>
                </a:cubicBezTo>
                <a:cubicBezTo>
                  <a:pt x="17009" y="19931"/>
                  <a:pt x="16981" y="19931"/>
                  <a:pt x="16934" y="20065"/>
                </a:cubicBezTo>
                <a:cubicBezTo>
                  <a:pt x="16859" y="20267"/>
                  <a:pt x="16511" y="20233"/>
                  <a:pt x="16398" y="20032"/>
                </a:cubicBezTo>
                <a:cubicBezTo>
                  <a:pt x="16276" y="19814"/>
                  <a:pt x="15882" y="19915"/>
                  <a:pt x="15825" y="20183"/>
                </a:cubicBezTo>
                <a:cubicBezTo>
                  <a:pt x="15797" y="20317"/>
                  <a:pt x="15721" y="20400"/>
                  <a:pt x="15646" y="20350"/>
                </a:cubicBezTo>
                <a:cubicBezTo>
                  <a:pt x="15581" y="20300"/>
                  <a:pt x="15515" y="20350"/>
                  <a:pt x="15487" y="20467"/>
                </a:cubicBezTo>
                <a:cubicBezTo>
                  <a:pt x="15468" y="20601"/>
                  <a:pt x="15402" y="20568"/>
                  <a:pt x="15289" y="20367"/>
                </a:cubicBezTo>
                <a:cubicBezTo>
                  <a:pt x="15082" y="19999"/>
                  <a:pt x="14932" y="20065"/>
                  <a:pt x="14810" y="20551"/>
                </a:cubicBezTo>
                <a:cubicBezTo>
                  <a:pt x="14763" y="20753"/>
                  <a:pt x="14668" y="20919"/>
                  <a:pt x="14603" y="20919"/>
                </a:cubicBezTo>
                <a:cubicBezTo>
                  <a:pt x="14452" y="20919"/>
                  <a:pt x="14443" y="20651"/>
                  <a:pt x="14584" y="20501"/>
                </a:cubicBezTo>
                <a:cubicBezTo>
                  <a:pt x="14725" y="20333"/>
                  <a:pt x="14321" y="19865"/>
                  <a:pt x="14152" y="19981"/>
                </a:cubicBezTo>
                <a:cubicBezTo>
                  <a:pt x="13954" y="20116"/>
                  <a:pt x="13729" y="19931"/>
                  <a:pt x="13729" y="19647"/>
                </a:cubicBezTo>
                <a:cubicBezTo>
                  <a:pt x="13729" y="19395"/>
                  <a:pt x="13710" y="19379"/>
                  <a:pt x="13071" y="19345"/>
                </a:cubicBezTo>
                <a:cubicBezTo>
                  <a:pt x="12760" y="19329"/>
                  <a:pt x="12648" y="19262"/>
                  <a:pt x="12620" y="19045"/>
                </a:cubicBezTo>
                <a:cubicBezTo>
                  <a:pt x="12601" y="18827"/>
                  <a:pt x="12638" y="18777"/>
                  <a:pt x="12779" y="18827"/>
                </a:cubicBezTo>
                <a:cubicBezTo>
                  <a:pt x="13043" y="18910"/>
                  <a:pt x="13560" y="18591"/>
                  <a:pt x="13512" y="18358"/>
                </a:cubicBezTo>
                <a:cubicBezTo>
                  <a:pt x="13494" y="18257"/>
                  <a:pt x="13221" y="18207"/>
                  <a:pt x="12817" y="18223"/>
                </a:cubicBezTo>
                <a:cubicBezTo>
                  <a:pt x="12366" y="18257"/>
                  <a:pt x="12056" y="18173"/>
                  <a:pt x="11867" y="18005"/>
                </a:cubicBezTo>
                <a:cubicBezTo>
                  <a:pt x="11717" y="17872"/>
                  <a:pt x="11567" y="17805"/>
                  <a:pt x="11529" y="17855"/>
                </a:cubicBezTo>
                <a:cubicBezTo>
                  <a:pt x="11501" y="17922"/>
                  <a:pt x="11416" y="17822"/>
                  <a:pt x="11341" y="17654"/>
                </a:cubicBezTo>
                <a:cubicBezTo>
                  <a:pt x="11219" y="17353"/>
                  <a:pt x="11209" y="17369"/>
                  <a:pt x="11059" y="17788"/>
                </a:cubicBezTo>
                <a:cubicBezTo>
                  <a:pt x="10937" y="18107"/>
                  <a:pt x="10834" y="18207"/>
                  <a:pt x="10646" y="18157"/>
                </a:cubicBezTo>
                <a:cubicBezTo>
                  <a:pt x="10505" y="18140"/>
                  <a:pt x="10222" y="18107"/>
                  <a:pt x="10016" y="18090"/>
                </a:cubicBezTo>
                <a:cubicBezTo>
                  <a:pt x="9725" y="18073"/>
                  <a:pt x="9612" y="17990"/>
                  <a:pt x="9546" y="17705"/>
                </a:cubicBezTo>
                <a:cubicBezTo>
                  <a:pt x="9490" y="17504"/>
                  <a:pt x="9358" y="17319"/>
                  <a:pt x="9236" y="17286"/>
                </a:cubicBezTo>
                <a:cubicBezTo>
                  <a:pt x="9114" y="17252"/>
                  <a:pt x="8888" y="17119"/>
                  <a:pt x="8719" y="16968"/>
                </a:cubicBezTo>
                <a:cubicBezTo>
                  <a:pt x="8541" y="16783"/>
                  <a:pt x="8418" y="16750"/>
                  <a:pt x="8390" y="16868"/>
                </a:cubicBezTo>
                <a:cubicBezTo>
                  <a:pt x="8371" y="16985"/>
                  <a:pt x="8258" y="16985"/>
                  <a:pt x="8070" y="16884"/>
                </a:cubicBezTo>
                <a:cubicBezTo>
                  <a:pt x="7911" y="16818"/>
                  <a:pt x="7741" y="16783"/>
                  <a:pt x="7694" y="16834"/>
                </a:cubicBezTo>
                <a:cubicBezTo>
                  <a:pt x="7647" y="16901"/>
                  <a:pt x="7628" y="16700"/>
                  <a:pt x="7666" y="16365"/>
                </a:cubicBezTo>
                <a:cubicBezTo>
                  <a:pt x="7694" y="16064"/>
                  <a:pt x="7732" y="15243"/>
                  <a:pt x="7760" y="14556"/>
                </a:cubicBezTo>
                <a:cubicBezTo>
                  <a:pt x="7807" y="12848"/>
                  <a:pt x="7873" y="12515"/>
                  <a:pt x="8098" y="12732"/>
                </a:cubicBezTo>
                <a:cubicBezTo>
                  <a:pt x="8305" y="12916"/>
                  <a:pt x="8653" y="12665"/>
                  <a:pt x="8653" y="12330"/>
                </a:cubicBezTo>
                <a:cubicBezTo>
                  <a:pt x="8653" y="12196"/>
                  <a:pt x="8625" y="12196"/>
                  <a:pt x="8569" y="12363"/>
                </a:cubicBezTo>
                <a:cubicBezTo>
                  <a:pt x="8512" y="12515"/>
                  <a:pt x="8465" y="12530"/>
                  <a:pt x="8427" y="12397"/>
                </a:cubicBezTo>
                <a:cubicBezTo>
                  <a:pt x="8390" y="12297"/>
                  <a:pt x="8380" y="12145"/>
                  <a:pt x="8409" y="12062"/>
                </a:cubicBezTo>
                <a:cubicBezTo>
                  <a:pt x="8437" y="11979"/>
                  <a:pt x="8380" y="11877"/>
                  <a:pt x="8277" y="11827"/>
                </a:cubicBezTo>
                <a:cubicBezTo>
                  <a:pt x="8089" y="11743"/>
                  <a:pt x="8051" y="11643"/>
                  <a:pt x="7957" y="10823"/>
                </a:cubicBezTo>
                <a:cubicBezTo>
                  <a:pt x="7883" y="10271"/>
                  <a:pt x="7704" y="10253"/>
                  <a:pt x="7393" y="10756"/>
                </a:cubicBezTo>
                <a:cubicBezTo>
                  <a:pt x="7140" y="11175"/>
                  <a:pt x="7158" y="11375"/>
                  <a:pt x="7450" y="11375"/>
                </a:cubicBezTo>
                <a:cubicBezTo>
                  <a:pt x="7544" y="11375"/>
                  <a:pt x="7619" y="11459"/>
                  <a:pt x="7619" y="11559"/>
                </a:cubicBezTo>
                <a:cubicBezTo>
                  <a:pt x="7619" y="11677"/>
                  <a:pt x="7535" y="11711"/>
                  <a:pt x="7412" y="11643"/>
                </a:cubicBezTo>
                <a:cubicBezTo>
                  <a:pt x="7290" y="11593"/>
                  <a:pt x="7168" y="11543"/>
                  <a:pt x="7130" y="11543"/>
                </a:cubicBezTo>
                <a:cubicBezTo>
                  <a:pt x="7083" y="11543"/>
                  <a:pt x="7055" y="11459"/>
                  <a:pt x="7055" y="11359"/>
                </a:cubicBezTo>
                <a:cubicBezTo>
                  <a:pt x="7055" y="11258"/>
                  <a:pt x="6989" y="11074"/>
                  <a:pt x="6914" y="10940"/>
                </a:cubicBezTo>
                <a:cubicBezTo>
                  <a:pt x="6839" y="10789"/>
                  <a:pt x="6773" y="10455"/>
                  <a:pt x="6773" y="10187"/>
                </a:cubicBezTo>
                <a:cubicBezTo>
                  <a:pt x="6773" y="9785"/>
                  <a:pt x="6735" y="9701"/>
                  <a:pt x="6557" y="9701"/>
                </a:cubicBezTo>
                <a:cubicBezTo>
                  <a:pt x="6434" y="9701"/>
                  <a:pt x="6256" y="9601"/>
                  <a:pt x="6162" y="9467"/>
                </a:cubicBezTo>
                <a:cubicBezTo>
                  <a:pt x="6003" y="9266"/>
                  <a:pt x="5993" y="9199"/>
                  <a:pt x="6115" y="8948"/>
                </a:cubicBezTo>
                <a:cubicBezTo>
                  <a:pt x="6303" y="8545"/>
                  <a:pt x="6332" y="7943"/>
                  <a:pt x="6171" y="7708"/>
                </a:cubicBezTo>
                <a:cubicBezTo>
                  <a:pt x="6096" y="7591"/>
                  <a:pt x="6059" y="7373"/>
                  <a:pt x="6087" y="7240"/>
                </a:cubicBezTo>
                <a:cubicBezTo>
                  <a:pt x="6134" y="7038"/>
                  <a:pt x="6105" y="6988"/>
                  <a:pt x="5993" y="7072"/>
                </a:cubicBezTo>
                <a:cubicBezTo>
                  <a:pt x="5890" y="7139"/>
                  <a:pt x="5833" y="7089"/>
                  <a:pt x="5833" y="6938"/>
                </a:cubicBezTo>
                <a:cubicBezTo>
                  <a:pt x="5833" y="6804"/>
                  <a:pt x="5730" y="6654"/>
                  <a:pt x="5598" y="6587"/>
                </a:cubicBezTo>
                <a:cubicBezTo>
                  <a:pt x="5467" y="6536"/>
                  <a:pt x="5363" y="6386"/>
                  <a:pt x="5363" y="6252"/>
                </a:cubicBezTo>
                <a:cubicBezTo>
                  <a:pt x="5363" y="6034"/>
                  <a:pt x="5316" y="5984"/>
                  <a:pt x="4987" y="5950"/>
                </a:cubicBezTo>
                <a:cubicBezTo>
                  <a:pt x="4912" y="5934"/>
                  <a:pt x="4846" y="5783"/>
                  <a:pt x="4846" y="5599"/>
                </a:cubicBezTo>
                <a:cubicBezTo>
                  <a:pt x="4846" y="5398"/>
                  <a:pt x="4771" y="5247"/>
                  <a:pt x="4658" y="5214"/>
                </a:cubicBezTo>
                <a:cubicBezTo>
                  <a:pt x="4555" y="5180"/>
                  <a:pt x="4423" y="5080"/>
                  <a:pt x="4367" y="4996"/>
                </a:cubicBezTo>
                <a:cubicBezTo>
                  <a:pt x="4320" y="4929"/>
                  <a:pt x="4188" y="4895"/>
                  <a:pt x="4075" y="4946"/>
                </a:cubicBezTo>
                <a:cubicBezTo>
                  <a:pt x="3934" y="5013"/>
                  <a:pt x="3859" y="4946"/>
                  <a:pt x="3812" y="4694"/>
                </a:cubicBezTo>
                <a:cubicBezTo>
                  <a:pt x="3784" y="4493"/>
                  <a:pt x="3709" y="4343"/>
                  <a:pt x="3662" y="4343"/>
                </a:cubicBezTo>
                <a:cubicBezTo>
                  <a:pt x="3615" y="4343"/>
                  <a:pt x="3577" y="4259"/>
                  <a:pt x="3577" y="4159"/>
                </a:cubicBezTo>
                <a:cubicBezTo>
                  <a:pt x="3577" y="3941"/>
                  <a:pt x="3437" y="3690"/>
                  <a:pt x="3013" y="3171"/>
                </a:cubicBezTo>
                <a:cubicBezTo>
                  <a:pt x="2835" y="2953"/>
                  <a:pt x="2628" y="2668"/>
                  <a:pt x="2562" y="2551"/>
                </a:cubicBezTo>
                <a:cubicBezTo>
                  <a:pt x="2496" y="2434"/>
                  <a:pt x="2393" y="2333"/>
                  <a:pt x="2346" y="2333"/>
                </a:cubicBezTo>
                <a:cubicBezTo>
                  <a:pt x="2299" y="2333"/>
                  <a:pt x="2261" y="2216"/>
                  <a:pt x="2261" y="2083"/>
                </a:cubicBezTo>
                <a:cubicBezTo>
                  <a:pt x="2261" y="1932"/>
                  <a:pt x="2214" y="1731"/>
                  <a:pt x="2167" y="1614"/>
                </a:cubicBezTo>
                <a:cubicBezTo>
                  <a:pt x="2111" y="1497"/>
                  <a:pt x="1988" y="1229"/>
                  <a:pt x="1885" y="1011"/>
                </a:cubicBezTo>
                <a:cubicBezTo>
                  <a:pt x="1735" y="693"/>
                  <a:pt x="1613" y="626"/>
                  <a:pt x="1237" y="626"/>
                </a:cubicBezTo>
                <a:cubicBezTo>
                  <a:pt x="908" y="626"/>
                  <a:pt x="701" y="525"/>
                  <a:pt x="560" y="307"/>
                </a:cubicBezTo>
                <a:cubicBezTo>
                  <a:pt x="334" y="-44"/>
                  <a:pt x="137" y="-94"/>
                  <a:pt x="52" y="157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3" name="AutoShape 39"/>
          <p:cNvSpPr>
            <a:spLocks/>
          </p:cNvSpPr>
          <p:nvPr/>
        </p:nvSpPr>
        <p:spPr bwMode="auto">
          <a:xfrm>
            <a:off x="19400838" y="8943975"/>
            <a:ext cx="428625" cy="552450"/>
          </a:xfrm>
          <a:custGeom>
            <a:avLst/>
            <a:gdLst>
              <a:gd name="T0" fmla="+- 0 10775 77"/>
              <a:gd name="T1" fmla="*/ T0 w 21396"/>
              <a:gd name="T2" fmla="+- 0 10872 280"/>
              <a:gd name="T3" fmla="*/ 10872 h 21184"/>
              <a:gd name="T4" fmla="+- 0 10775 77"/>
              <a:gd name="T5" fmla="*/ T4 w 21396"/>
              <a:gd name="T6" fmla="+- 0 10872 280"/>
              <a:gd name="T7" fmla="*/ 10872 h 21184"/>
              <a:gd name="T8" fmla="+- 0 10775 77"/>
              <a:gd name="T9" fmla="*/ T8 w 21396"/>
              <a:gd name="T10" fmla="+- 0 10872 280"/>
              <a:gd name="T11" fmla="*/ 10872 h 21184"/>
              <a:gd name="T12" fmla="+- 0 10775 77"/>
              <a:gd name="T13" fmla="*/ T12 w 21396"/>
              <a:gd name="T14" fmla="+- 0 10872 280"/>
              <a:gd name="T15" fmla="*/ 10872 h 2118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96" h="21184">
                <a:moveTo>
                  <a:pt x="18879" y="1260"/>
                </a:moveTo>
                <a:cubicBezTo>
                  <a:pt x="17900" y="2047"/>
                  <a:pt x="16963" y="2538"/>
                  <a:pt x="16536" y="2440"/>
                </a:cubicBezTo>
                <a:cubicBezTo>
                  <a:pt x="16154" y="2342"/>
                  <a:pt x="14366" y="2178"/>
                  <a:pt x="12575" y="2047"/>
                </a:cubicBezTo>
                <a:cubicBezTo>
                  <a:pt x="10743" y="1949"/>
                  <a:pt x="9252" y="1720"/>
                  <a:pt x="9252" y="1588"/>
                </a:cubicBezTo>
                <a:cubicBezTo>
                  <a:pt x="9252" y="1260"/>
                  <a:pt x="7719" y="966"/>
                  <a:pt x="7248" y="1228"/>
                </a:cubicBezTo>
                <a:cubicBezTo>
                  <a:pt x="7037" y="1326"/>
                  <a:pt x="6738" y="1687"/>
                  <a:pt x="6567" y="2014"/>
                </a:cubicBezTo>
                <a:cubicBezTo>
                  <a:pt x="6397" y="2342"/>
                  <a:pt x="6056" y="2505"/>
                  <a:pt x="5843" y="2407"/>
                </a:cubicBezTo>
                <a:cubicBezTo>
                  <a:pt x="5247" y="2113"/>
                  <a:pt x="3714" y="3456"/>
                  <a:pt x="3714" y="4275"/>
                </a:cubicBezTo>
                <a:cubicBezTo>
                  <a:pt x="3714" y="4604"/>
                  <a:pt x="3543" y="4866"/>
                  <a:pt x="3373" y="4866"/>
                </a:cubicBezTo>
                <a:cubicBezTo>
                  <a:pt x="3160" y="4866"/>
                  <a:pt x="3074" y="5292"/>
                  <a:pt x="3202" y="5817"/>
                </a:cubicBezTo>
                <a:cubicBezTo>
                  <a:pt x="3287" y="6374"/>
                  <a:pt x="3074" y="7094"/>
                  <a:pt x="2691" y="7553"/>
                </a:cubicBezTo>
                <a:cubicBezTo>
                  <a:pt x="2309" y="7945"/>
                  <a:pt x="2010" y="8766"/>
                  <a:pt x="2010" y="9323"/>
                </a:cubicBezTo>
                <a:cubicBezTo>
                  <a:pt x="2010" y="10438"/>
                  <a:pt x="901" y="12404"/>
                  <a:pt x="263" y="12404"/>
                </a:cubicBezTo>
                <a:cubicBezTo>
                  <a:pt x="50" y="12404"/>
                  <a:pt x="-77" y="12798"/>
                  <a:pt x="50" y="13289"/>
                </a:cubicBezTo>
                <a:cubicBezTo>
                  <a:pt x="136" y="13814"/>
                  <a:pt x="263" y="14436"/>
                  <a:pt x="263" y="14731"/>
                </a:cubicBezTo>
                <a:cubicBezTo>
                  <a:pt x="305" y="15093"/>
                  <a:pt x="604" y="15223"/>
                  <a:pt x="1284" y="15123"/>
                </a:cubicBezTo>
                <a:cubicBezTo>
                  <a:pt x="2137" y="14993"/>
                  <a:pt x="2265" y="15123"/>
                  <a:pt x="2351" y="16206"/>
                </a:cubicBezTo>
                <a:cubicBezTo>
                  <a:pt x="2436" y="16893"/>
                  <a:pt x="2265" y="18172"/>
                  <a:pt x="1966" y="19057"/>
                </a:cubicBezTo>
                <a:cubicBezTo>
                  <a:pt x="1372" y="20957"/>
                  <a:pt x="1710" y="21319"/>
                  <a:pt x="3756" y="21055"/>
                </a:cubicBezTo>
                <a:cubicBezTo>
                  <a:pt x="5120" y="20859"/>
                  <a:pt x="5247" y="20761"/>
                  <a:pt x="5291" y="19680"/>
                </a:cubicBezTo>
                <a:cubicBezTo>
                  <a:pt x="5375" y="14534"/>
                  <a:pt x="5630" y="13059"/>
                  <a:pt x="6397" y="12863"/>
                </a:cubicBezTo>
                <a:cubicBezTo>
                  <a:pt x="7548" y="12568"/>
                  <a:pt x="7803" y="12961"/>
                  <a:pt x="7207" y="14108"/>
                </a:cubicBezTo>
                <a:cubicBezTo>
                  <a:pt x="6738" y="15059"/>
                  <a:pt x="6824" y="15223"/>
                  <a:pt x="7930" y="15976"/>
                </a:cubicBezTo>
                <a:cubicBezTo>
                  <a:pt x="8825" y="16633"/>
                  <a:pt x="9039" y="16993"/>
                  <a:pt x="8825" y="17485"/>
                </a:cubicBezTo>
                <a:cubicBezTo>
                  <a:pt x="8485" y="18172"/>
                  <a:pt x="9039" y="18959"/>
                  <a:pt x="9848" y="18959"/>
                </a:cubicBezTo>
                <a:cubicBezTo>
                  <a:pt x="10103" y="18959"/>
                  <a:pt x="10658" y="18663"/>
                  <a:pt x="11084" y="18304"/>
                </a:cubicBezTo>
                <a:cubicBezTo>
                  <a:pt x="11467" y="17942"/>
                  <a:pt x="12021" y="17648"/>
                  <a:pt x="12276" y="17648"/>
                </a:cubicBezTo>
                <a:cubicBezTo>
                  <a:pt x="12617" y="17648"/>
                  <a:pt x="12575" y="17844"/>
                  <a:pt x="12149" y="18206"/>
                </a:cubicBezTo>
                <a:cubicBezTo>
                  <a:pt x="11084" y="19155"/>
                  <a:pt x="10957" y="20172"/>
                  <a:pt x="11849" y="20795"/>
                </a:cubicBezTo>
                <a:cubicBezTo>
                  <a:pt x="12617" y="21319"/>
                  <a:pt x="12703" y="21319"/>
                  <a:pt x="13512" y="20761"/>
                </a:cubicBezTo>
                <a:cubicBezTo>
                  <a:pt x="14022" y="20401"/>
                  <a:pt x="14278" y="19942"/>
                  <a:pt x="14150" y="19582"/>
                </a:cubicBezTo>
                <a:cubicBezTo>
                  <a:pt x="14022" y="19285"/>
                  <a:pt x="14067" y="18927"/>
                  <a:pt x="14236" y="18861"/>
                </a:cubicBezTo>
                <a:cubicBezTo>
                  <a:pt x="14405" y="18763"/>
                  <a:pt x="14577" y="18138"/>
                  <a:pt x="14577" y="17417"/>
                </a:cubicBezTo>
                <a:cubicBezTo>
                  <a:pt x="14535" y="16402"/>
                  <a:pt x="14405" y="16206"/>
                  <a:pt x="13767" y="16270"/>
                </a:cubicBezTo>
                <a:cubicBezTo>
                  <a:pt x="12831" y="16402"/>
                  <a:pt x="11849" y="15451"/>
                  <a:pt x="12105" y="14666"/>
                </a:cubicBezTo>
                <a:cubicBezTo>
                  <a:pt x="12235" y="14338"/>
                  <a:pt x="11722" y="13323"/>
                  <a:pt x="10998" y="12372"/>
                </a:cubicBezTo>
                <a:cubicBezTo>
                  <a:pt x="9934" y="11061"/>
                  <a:pt x="9765" y="10602"/>
                  <a:pt x="10147" y="10240"/>
                </a:cubicBezTo>
                <a:cubicBezTo>
                  <a:pt x="10402" y="9979"/>
                  <a:pt x="10913" y="9783"/>
                  <a:pt x="11212" y="9783"/>
                </a:cubicBezTo>
                <a:cubicBezTo>
                  <a:pt x="11511" y="9783"/>
                  <a:pt x="12235" y="9323"/>
                  <a:pt x="12745" y="8766"/>
                </a:cubicBezTo>
                <a:cubicBezTo>
                  <a:pt x="13468" y="8013"/>
                  <a:pt x="13939" y="7815"/>
                  <a:pt x="14663" y="7979"/>
                </a:cubicBezTo>
                <a:cubicBezTo>
                  <a:pt x="15430" y="8111"/>
                  <a:pt x="15641" y="8013"/>
                  <a:pt x="15641" y="7489"/>
                </a:cubicBezTo>
                <a:cubicBezTo>
                  <a:pt x="15641" y="6602"/>
                  <a:pt x="14577" y="6308"/>
                  <a:pt x="13257" y="6832"/>
                </a:cubicBezTo>
                <a:cubicBezTo>
                  <a:pt x="12703" y="7062"/>
                  <a:pt x="11553" y="7291"/>
                  <a:pt x="10702" y="7291"/>
                </a:cubicBezTo>
                <a:cubicBezTo>
                  <a:pt x="9635" y="7323"/>
                  <a:pt x="8911" y="7587"/>
                  <a:pt x="8357" y="8111"/>
                </a:cubicBezTo>
                <a:cubicBezTo>
                  <a:pt x="7592" y="8832"/>
                  <a:pt x="6270" y="8864"/>
                  <a:pt x="6270" y="8143"/>
                </a:cubicBezTo>
                <a:cubicBezTo>
                  <a:pt x="6270" y="7979"/>
                  <a:pt x="5885" y="7521"/>
                  <a:pt x="5375" y="7126"/>
                </a:cubicBezTo>
                <a:cubicBezTo>
                  <a:pt x="4693" y="6602"/>
                  <a:pt x="4524" y="6209"/>
                  <a:pt x="4737" y="5423"/>
                </a:cubicBezTo>
                <a:cubicBezTo>
                  <a:pt x="5164" y="3751"/>
                  <a:pt x="5546" y="3653"/>
                  <a:pt x="10957" y="3948"/>
                </a:cubicBezTo>
                <a:cubicBezTo>
                  <a:pt x="18197" y="4308"/>
                  <a:pt x="19477" y="4275"/>
                  <a:pt x="19477" y="3522"/>
                </a:cubicBezTo>
                <a:cubicBezTo>
                  <a:pt x="19477" y="3325"/>
                  <a:pt x="19945" y="2703"/>
                  <a:pt x="20541" y="2113"/>
                </a:cubicBezTo>
                <a:cubicBezTo>
                  <a:pt x="21179" y="1457"/>
                  <a:pt x="21523" y="802"/>
                  <a:pt x="21351" y="473"/>
                </a:cubicBezTo>
                <a:cubicBezTo>
                  <a:pt x="20968" y="-280"/>
                  <a:pt x="20755" y="-214"/>
                  <a:pt x="18879" y="126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4" name="AutoShape 40"/>
          <p:cNvSpPr>
            <a:spLocks/>
          </p:cNvSpPr>
          <p:nvPr/>
        </p:nvSpPr>
        <p:spPr bwMode="auto">
          <a:xfrm>
            <a:off x="19602450" y="8137525"/>
            <a:ext cx="309563" cy="541338"/>
          </a:xfrm>
          <a:custGeom>
            <a:avLst/>
            <a:gdLst>
              <a:gd name="T0" fmla="+- 0 10853 106"/>
              <a:gd name="T1" fmla="*/ T0 w 21494"/>
              <a:gd name="T2" fmla="+- 0 10715 49"/>
              <a:gd name="T3" fmla="*/ 10715 h 21332"/>
              <a:gd name="T4" fmla="+- 0 10853 106"/>
              <a:gd name="T5" fmla="*/ T4 w 21494"/>
              <a:gd name="T6" fmla="+- 0 10715 49"/>
              <a:gd name="T7" fmla="*/ 10715 h 21332"/>
              <a:gd name="T8" fmla="+- 0 10853 106"/>
              <a:gd name="T9" fmla="*/ T8 w 21494"/>
              <a:gd name="T10" fmla="+- 0 10715 49"/>
              <a:gd name="T11" fmla="*/ 10715 h 21332"/>
              <a:gd name="T12" fmla="+- 0 10853 106"/>
              <a:gd name="T13" fmla="*/ T12 w 21494"/>
              <a:gd name="T14" fmla="+- 0 10715 49"/>
              <a:gd name="T15" fmla="*/ 10715 h 21332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94" h="21332">
                <a:moveTo>
                  <a:pt x="8472" y="591"/>
                </a:moveTo>
                <a:cubicBezTo>
                  <a:pt x="8472" y="928"/>
                  <a:pt x="9242" y="1534"/>
                  <a:pt x="10189" y="1939"/>
                </a:cubicBezTo>
                <a:cubicBezTo>
                  <a:pt x="11198" y="2343"/>
                  <a:pt x="11787" y="2849"/>
                  <a:pt x="11610" y="3152"/>
                </a:cubicBezTo>
                <a:cubicBezTo>
                  <a:pt x="11375" y="3523"/>
                  <a:pt x="11136" y="3489"/>
                  <a:pt x="10544" y="3018"/>
                </a:cubicBezTo>
                <a:cubicBezTo>
                  <a:pt x="9419" y="2175"/>
                  <a:pt x="8949" y="2647"/>
                  <a:pt x="9361" y="4062"/>
                </a:cubicBezTo>
                <a:cubicBezTo>
                  <a:pt x="9596" y="4769"/>
                  <a:pt x="10131" y="5275"/>
                  <a:pt x="10605" y="5275"/>
                </a:cubicBezTo>
                <a:cubicBezTo>
                  <a:pt x="11136" y="5275"/>
                  <a:pt x="11433" y="5645"/>
                  <a:pt x="11433" y="6252"/>
                </a:cubicBezTo>
                <a:cubicBezTo>
                  <a:pt x="11433" y="6993"/>
                  <a:pt x="11845" y="7297"/>
                  <a:pt x="13089" y="7600"/>
                </a:cubicBezTo>
                <a:cubicBezTo>
                  <a:pt x="14036" y="7836"/>
                  <a:pt x="14806" y="8173"/>
                  <a:pt x="14806" y="8409"/>
                </a:cubicBezTo>
                <a:cubicBezTo>
                  <a:pt x="14806" y="8644"/>
                  <a:pt x="14983" y="9150"/>
                  <a:pt x="15218" y="9520"/>
                </a:cubicBezTo>
                <a:cubicBezTo>
                  <a:pt x="15518" y="10127"/>
                  <a:pt x="15398" y="10228"/>
                  <a:pt x="14094" y="10228"/>
                </a:cubicBezTo>
                <a:cubicBezTo>
                  <a:pt x="13269" y="10228"/>
                  <a:pt x="12615" y="10127"/>
                  <a:pt x="12615" y="9959"/>
                </a:cubicBezTo>
                <a:cubicBezTo>
                  <a:pt x="12615" y="9790"/>
                  <a:pt x="12380" y="9656"/>
                  <a:pt x="12022" y="9656"/>
                </a:cubicBezTo>
                <a:cubicBezTo>
                  <a:pt x="11729" y="9656"/>
                  <a:pt x="11610" y="10093"/>
                  <a:pt x="11845" y="10734"/>
                </a:cubicBezTo>
                <a:cubicBezTo>
                  <a:pt x="12145" y="11509"/>
                  <a:pt x="12022" y="11711"/>
                  <a:pt x="11491" y="11542"/>
                </a:cubicBezTo>
                <a:cubicBezTo>
                  <a:pt x="11021" y="11374"/>
                  <a:pt x="10663" y="11542"/>
                  <a:pt x="10428" y="11980"/>
                </a:cubicBezTo>
                <a:cubicBezTo>
                  <a:pt x="10012" y="12857"/>
                  <a:pt x="9774" y="12857"/>
                  <a:pt x="8472" y="11947"/>
                </a:cubicBezTo>
                <a:cubicBezTo>
                  <a:pt x="7586" y="11273"/>
                  <a:pt x="7232" y="11239"/>
                  <a:pt x="5869" y="11609"/>
                </a:cubicBezTo>
                <a:cubicBezTo>
                  <a:pt x="5041" y="11812"/>
                  <a:pt x="4329" y="12217"/>
                  <a:pt x="4329" y="12519"/>
                </a:cubicBezTo>
                <a:cubicBezTo>
                  <a:pt x="4329" y="12823"/>
                  <a:pt x="3798" y="13026"/>
                  <a:pt x="2851" y="13026"/>
                </a:cubicBezTo>
                <a:cubicBezTo>
                  <a:pt x="2023" y="13026"/>
                  <a:pt x="1253" y="13227"/>
                  <a:pt x="1134" y="13429"/>
                </a:cubicBezTo>
                <a:cubicBezTo>
                  <a:pt x="1018" y="13666"/>
                  <a:pt x="721" y="14339"/>
                  <a:pt x="364" y="14878"/>
                </a:cubicBezTo>
                <a:cubicBezTo>
                  <a:pt x="71" y="15451"/>
                  <a:pt x="-106" y="16092"/>
                  <a:pt x="71" y="16327"/>
                </a:cubicBezTo>
                <a:cubicBezTo>
                  <a:pt x="425" y="16934"/>
                  <a:pt x="1965" y="16799"/>
                  <a:pt x="1965" y="16126"/>
                </a:cubicBezTo>
                <a:cubicBezTo>
                  <a:pt x="1965" y="15822"/>
                  <a:pt x="2377" y="15249"/>
                  <a:pt x="2851" y="14912"/>
                </a:cubicBezTo>
                <a:cubicBezTo>
                  <a:pt x="3740" y="14272"/>
                  <a:pt x="3740" y="14272"/>
                  <a:pt x="3740" y="14979"/>
                </a:cubicBezTo>
                <a:cubicBezTo>
                  <a:pt x="3740" y="15755"/>
                  <a:pt x="4568" y="15991"/>
                  <a:pt x="5219" y="15384"/>
                </a:cubicBezTo>
                <a:cubicBezTo>
                  <a:pt x="5396" y="15216"/>
                  <a:pt x="5931" y="15148"/>
                  <a:pt x="6401" y="15283"/>
                </a:cubicBezTo>
                <a:cubicBezTo>
                  <a:pt x="6994" y="15384"/>
                  <a:pt x="7290" y="15216"/>
                  <a:pt x="7290" y="14743"/>
                </a:cubicBezTo>
                <a:cubicBezTo>
                  <a:pt x="7290" y="14137"/>
                  <a:pt x="7467" y="14069"/>
                  <a:pt x="8414" y="14373"/>
                </a:cubicBezTo>
                <a:cubicBezTo>
                  <a:pt x="9361" y="14642"/>
                  <a:pt x="9596" y="15047"/>
                  <a:pt x="9539" y="16462"/>
                </a:cubicBezTo>
                <a:cubicBezTo>
                  <a:pt x="9481" y="17978"/>
                  <a:pt x="9658" y="18282"/>
                  <a:pt x="11136" y="18956"/>
                </a:cubicBezTo>
                <a:cubicBezTo>
                  <a:pt x="12084" y="19393"/>
                  <a:pt x="13385" y="19765"/>
                  <a:pt x="14094" y="19832"/>
                </a:cubicBezTo>
                <a:cubicBezTo>
                  <a:pt x="14806" y="19899"/>
                  <a:pt x="15341" y="20236"/>
                  <a:pt x="15456" y="20708"/>
                </a:cubicBezTo>
                <a:cubicBezTo>
                  <a:pt x="15695" y="21517"/>
                  <a:pt x="16996" y="21551"/>
                  <a:pt x="17112" y="20742"/>
                </a:cubicBezTo>
                <a:cubicBezTo>
                  <a:pt x="17112" y="20472"/>
                  <a:pt x="17351" y="20001"/>
                  <a:pt x="17589" y="19663"/>
                </a:cubicBezTo>
                <a:cubicBezTo>
                  <a:pt x="17882" y="19292"/>
                  <a:pt x="17766" y="18686"/>
                  <a:pt x="17289" y="18147"/>
                </a:cubicBezTo>
                <a:cubicBezTo>
                  <a:pt x="16226" y="16934"/>
                  <a:pt x="16284" y="16631"/>
                  <a:pt x="17528" y="16529"/>
                </a:cubicBezTo>
                <a:cubicBezTo>
                  <a:pt x="18121" y="16496"/>
                  <a:pt x="18536" y="16665"/>
                  <a:pt x="18536" y="17035"/>
                </a:cubicBezTo>
                <a:cubicBezTo>
                  <a:pt x="18536" y="17338"/>
                  <a:pt x="18949" y="17911"/>
                  <a:pt x="19422" y="18282"/>
                </a:cubicBezTo>
                <a:cubicBezTo>
                  <a:pt x="20192" y="18888"/>
                  <a:pt x="20250" y="18855"/>
                  <a:pt x="20308" y="17676"/>
                </a:cubicBezTo>
                <a:cubicBezTo>
                  <a:pt x="20308" y="17001"/>
                  <a:pt x="20604" y="16327"/>
                  <a:pt x="20901" y="16226"/>
                </a:cubicBezTo>
                <a:cubicBezTo>
                  <a:pt x="21255" y="16126"/>
                  <a:pt x="21493" y="15721"/>
                  <a:pt x="21493" y="15317"/>
                </a:cubicBezTo>
                <a:cubicBezTo>
                  <a:pt x="21493" y="14069"/>
                  <a:pt x="18949" y="9318"/>
                  <a:pt x="18414" y="9520"/>
                </a:cubicBezTo>
                <a:cubicBezTo>
                  <a:pt x="18059" y="9656"/>
                  <a:pt x="18059" y="9184"/>
                  <a:pt x="18298" y="8442"/>
                </a:cubicBezTo>
                <a:cubicBezTo>
                  <a:pt x="18652" y="7330"/>
                  <a:pt x="18591" y="7229"/>
                  <a:pt x="17647" y="7398"/>
                </a:cubicBezTo>
                <a:cubicBezTo>
                  <a:pt x="16935" y="7567"/>
                  <a:pt x="16581" y="7432"/>
                  <a:pt x="16342" y="6959"/>
                </a:cubicBezTo>
                <a:cubicBezTo>
                  <a:pt x="15988" y="6184"/>
                  <a:pt x="14983" y="6050"/>
                  <a:pt x="14983" y="6791"/>
                </a:cubicBezTo>
                <a:cubicBezTo>
                  <a:pt x="14983" y="7060"/>
                  <a:pt x="14571" y="7297"/>
                  <a:pt x="14036" y="7297"/>
                </a:cubicBezTo>
                <a:cubicBezTo>
                  <a:pt x="13327" y="7297"/>
                  <a:pt x="13208" y="7162"/>
                  <a:pt x="13681" y="6859"/>
                </a:cubicBezTo>
                <a:cubicBezTo>
                  <a:pt x="13978" y="6623"/>
                  <a:pt x="14036" y="6150"/>
                  <a:pt x="13739" y="5780"/>
                </a:cubicBezTo>
                <a:cubicBezTo>
                  <a:pt x="12969" y="4668"/>
                  <a:pt x="13146" y="4534"/>
                  <a:pt x="14983" y="4668"/>
                </a:cubicBezTo>
                <a:lnTo>
                  <a:pt x="16700" y="4803"/>
                </a:lnTo>
                <a:lnTo>
                  <a:pt x="15576" y="3759"/>
                </a:lnTo>
                <a:cubicBezTo>
                  <a:pt x="14925" y="3152"/>
                  <a:pt x="14393" y="2309"/>
                  <a:pt x="14393" y="1871"/>
                </a:cubicBezTo>
                <a:cubicBezTo>
                  <a:pt x="14393" y="591"/>
                  <a:pt x="13446" y="85"/>
                  <a:pt x="10898" y="18"/>
                </a:cubicBezTo>
                <a:cubicBezTo>
                  <a:pt x="8888" y="-49"/>
                  <a:pt x="8472" y="51"/>
                  <a:pt x="8472" y="59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5" name="AutoShape 41"/>
          <p:cNvSpPr>
            <a:spLocks/>
          </p:cNvSpPr>
          <p:nvPr/>
        </p:nvSpPr>
        <p:spPr bwMode="auto">
          <a:xfrm>
            <a:off x="16833850" y="8339138"/>
            <a:ext cx="152400" cy="292100"/>
          </a:xfrm>
          <a:custGeom>
            <a:avLst/>
            <a:gdLst>
              <a:gd name="T0" fmla="*/ 10800 w 21600"/>
              <a:gd name="T1" fmla="*/ 10564 h 21128"/>
              <a:gd name="T2" fmla="*/ 10800 w 21600"/>
              <a:gd name="T3" fmla="*/ 10564 h 21128"/>
              <a:gd name="T4" fmla="*/ 10800 w 21600"/>
              <a:gd name="T5" fmla="*/ 10564 h 21128"/>
              <a:gd name="T6" fmla="*/ 10800 w 21600"/>
              <a:gd name="T7" fmla="*/ 10564 h 2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128">
                <a:moveTo>
                  <a:pt x="1678" y="742"/>
                </a:moveTo>
                <a:cubicBezTo>
                  <a:pt x="1201" y="1115"/>
                  <a:pt x="1443" y="1610"/>
                  <a:pt x="2162" y="1733"/>
                </a:cubicBezTo>
                <a:cubicBezTo>
                  <a:pt x="3004" y="1858"/>
                  <a:pt x="3598" y="2476"/>
                  <a:pt x="3598" y="3156"/>
                </a:cubicBezTo>
                <a:cubicBezTo>
                  <a:pt x="3598" y="3899"/>
                  <a:pt x="3004" y="4147"/>
                  <a:pt x="1802" y="3961"/>
                </a:cubicBezTo>
                <a:cubicBezTo>
                  <a:pt x="842" y="3714"/>
                  <a:pt x="0" y="3899"/>
                  <a:pt x="0" y="4271"/>
                </a:cubicBezTo>
                <a:cubicBezTo>
                  <a:pt x="0" y="4642"/>
                  <a:pt x="600" y="4952"/>
                  <a:pt x="1201" y="4952"/>
                </a:cubicBezTo>
                <a:cubicBezTo>
                  <a:pt x="2756" y="4952"/>
                  <a:pt x="2756" y="7613"/>
                  <a:pt x="1319" y="8354"/>
                </a:cubicBezTo>
                <a:cubicBezTo>
                  <a:pt x="359" y="8912"/>
                  <a:pt x="2521" y="17390"/>
                  <a:pt x="4199" y="19681"/>
                </a:cubicBezTo>
                <a:cubicBezTo>
                  <a:pt x="5284" y="21104"/>
                  <a:pt x="9960" y="21600"/>
                  <a:pt x="13794" y="20609"/>
                </a:cubicBezTo>
                <a:cubicBezTo>
                  <a:pt x="20038" y="19000"/>
                  <a:pt x="21600" y="17948"/>
                  <a:pt x="21600" y="15286"/>
                </a:cubicBezTo>
                <a:cubicBezTo>
                  <a:pt x="21600" y="12749"/>
                  <a:pt x="16799" y="6871"/>
                  <a:pt x="13683" y="5508"/>
                </a:cubicBezTo>
                <a:cubicBezTo>
                  <a:pt x="12716" y="5137"/>
                  <a:pt x="11998" y="4457"/>
                  <a:pt x="11998" y="4084"/>
                </a:cubicBezTo>
                <a:cubicBezTo>
                  <a:pt x="11998" y="3156"/>
                  <a:pt x="5760" y="0"/>
                  <a:pt x="3958" y="0"/>
                </a:cubicBezTo>
                <a:cubicBezTo>
                  <a:pt x="3122" y="0"/>
                  <a:pt x="2162" y="309"/>
                  <a:pt x="1678" y="742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6" name="AutoShape 42"/>
          <p:cNvSpPr>
            <a:spLocks/>
          </p:cNvSpPr>
          <p:nvPr/>
        </p:nvSpPr>
        <p:spPr bwMode="auto">
          <a:xfrm>
            <a:off x="7367588" y="3351213"/>
            <a:ext cx="4076700" cy="1403350"/>
          </a:xfrm>
          <a:custGeom>
            <a:avLst/>
            <a:gdLst>
              <a:gd name="T0" fmla="+- 0 10737 50"/>
              <a:gd name="T1" fmla="*/ T0 w 21374"/>
              <a:gd name="T2" fmla="+- 0 10781 78"/>
              <a:gd name="T3" fmla="*/ 10781 h 21407"/>
              <a:gd name="T4" fmla="+- 0 10737 50"/>
              <a:gd name="T5" fmla="*/ T4 w 21374"/>
              <a:gd name="T6" fmla="+- 0 10781 78"/>
              <a:gd name="T7" fmla="*/ 10781 h 21407"/>
              <a:gd name="T8" fmla="+- 0 10737 50"/>
              <a:gd name="T9" fmla="*/ T8 w 21374"/>
              <a:gd name="T10" fmla="+- 0 10781 78"/>
              <a:gd name="T11" fmla="*/ 10781 h 21407"/>
              <a:gd name="T12" fmla="+- 0 10737 50"/>
              <a:gd name="T13" fmla="*/ T12 w 21374"/>
              <a:gd name="T14" fmla="+- 0 10781 78"/>
              <a:gd name="T15" fmla="*/ 10781 h 21407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74" h="21407">
                <a:moveTo>
                  <a:pt x="9836" y="16852"/>
                </a:moveTo>
                <a:cubicBezTo>
                  <a:pt x="9823" y="16891"/>
                  <a:pt x="9787" y="16852"/>
                  <a:pt x="9756" y="16761"/>
                </a:cubicBezTo>
                <a:cubicBezTo>
                  <a:pt x="9715" y="16630"/>
                  <a:pt x="9720" y="16617"/>
                  <a:pt x="9782" y="16695"/>
                </a:cubicBezTo>
                <a:cubicBezTo>
                  <a:pt x="9827" y="16734"/>
                  <a:pt x="9849" y="16813"/>
                  <a:pt x="9836" y="16852"/>
                </a:cubicBezTo>
                <a:close/>
                <a:moveTo>
                  <a:pt x="18263" y="8608"/>
                </a:moveTo>
                <a:cubicBezTo>
                  <a:pt x="18250" y="8647"/>
                  <a:pt x="18209" y="8661"/>
                  <a:pt x="18178" y="8622"/>
                </a:cubicBezTo>
                <a:cubicBezTo>
                  <a:pt x="18142" y="8583"/>
                  <a:pt x="18155" y="8543"/>
                  <a:pt x="18205" y="8543"/>
                </a:cubicBezTo>
                <a:cubicBezTo>
                  <a:pt x="18254" y="8530"/>
                  <a:pt x="18281" y="8569"/>
                  <a:pt x="18263" y="8608"/>
                </a:cubicBezTo>
                <a:close/>
                <a:moveTo>
                  <a:pt x="18245" y="8361"/>
                </a:moveTo>
                <a:cubicBezTo>
                  <a:pt x="18214" y="8387"/>
                  <a:pt x="18151" y="8387"/>
                  <a:pt x="18111" y="8361"/>
                </a:cubicBezTo>
                <a:cubicBezTo>
                  <a:pt x="18066" y="8322"/>
                  <a:pt x="18093" y="8295"/>
                  <a:pt x="18164" y="8295"/>
                </a:cubicBezTo>
                <a:cubicBezTo>
                  <a:pt x="18241" y="8295"/>
                  <a:pt x="18272" y="8322"/>
                  <a:pt x="18245" y="8361"/>
                </a:cubicBezTo>
                <a:close/>
                <a:moveTo>
                  <a:pt x="17842" y="8400"/>
                </a:moveTo>
                <a:cubicBezTo>
                  <a:pt x="17712" y="8556"/>
                  <a:pt x="17708" y="8883"/>
                  <a:pt x="17833" y="8987"/>
                </a:cubicBezTo>
                <a:cubicBezTo>
                  <a:pt x="17954" y="9104"/>
                  <a:pt x="17923" y="9196"/>
                  <a:pt x="17793" y="9091"/>
                </a:cubicBezTo>
                <a:cubicBezTo>
                  <a:pt x="17735" y="9052"/>
                  <a:pt x="17694" y="8922"/>
                  <a:pt x="17694" y="8778"/>
                </a:cubicBezTo>
                <a:cubicBezTo>
                  <a:pt x="17694" y="8647"/>
                  <a:pt x="17658" y="8478"/>
                  <a:pt x="17618" y="8413"/>
                </a:cubicBezTo>
                <a:cubicBezTo>
                  <a:pt x="17555" y="8308"/>
                  <a:pt x="17582" y="8283"/>
                  <a:pt x="17739" y="8283"/>
                </a:cubicBezTo>
                <a:cubicBezTo>
                  <a:pt x="17905" y="8283"/>
                  <a:pt x="17923" y="8308"/>
                  <a:pt x="17842" y="8400"/>
                </a:cubicBezTo>
                <a:close/>
                <a:moveTo>
                  <a:pt x="17941" y="8008"/>
                </a:moveTo>
                <a:cubicBezTo>
                  <a:pt x="17954" y="8074"/>
                  <a:pt x="17945" y="8139"/>
                  <a:pt x="17923" y="8139"/>
                </a:cubicBezTo>
                <a:cubicBezTo>
                  <a:pt x="17896" y="8139"/>
                  <a:pt x="17873" y="8074"/>
                  <a:pt x="17873" y="8008"/>
                </a:cubicBezTo>
                <a:cubicBezTo>
                  <a:pt x="17873" y="7930"/>
                  <a:pt x="17882" y="7878"/>
                  <a:pt x="17891" y="7878"/>
                </a:cubicBezTo>
                <a:cubicBezTo>
                  <a:pt x="17905" y="7878"/>
                  <a:pt x="17927" y="7930"/>
                  <a:pt x="17941" y="8008"/>
                </a:cubicBezTo>
                <a:close/>
                <a:moveTo>
                  <a:pt x="218" y="5739"/>
                </a:moveTo>
                <a:cubicBezTo>
                  <a:pt x="205" y="5778"/>
                  <a:pt x="164" y="5791"/>
                  <a:pt x="133" y="5752"/>
                </a:cubicBezTo>
                <a:cubicBezTo>
                  <a:pt x="97" y="5713"/>
                  <a:pt x="111" y="5674"/>
                  <a:pt x="160" y="5674"/>
                </a:cubicBezTo>
                <a:cubicBezTo>
                  <a:pt x="209" y="5661"/>
                  <a:pt x="236" y="5700"/>
                  <a:pt x="218" y="5739"/>
                </a:cubicBezTo>
                <a:close/>
                <a:moveTo>
                  <a:pt x="926" y="5543"/>
                </a:moveTo>
                <a:cubicBezTo>
                  <a:pt x="975" y="5765"/>
                  <a:pt x="921" y="5817"/>
                  <a:pt x="858" y="5595"/>
                </a:cubicBezTo>
                <a:cubicBezTo>
                  <a:pt x="823" y="5478"/>
                  <a:pt x="823" y="5400"/>
                  <a:pt x="849" y="5400"/>
                </a:cubicBezTo>
                <a:cubicBezTo>
                  <a:pt x="876" y="5400"/>
                  <a:pt x="912" y="5465"/>
                  <a:pt x="926" y="5543"/>
                </a:cubicBezTo>
                <a:close/>
                <a:moveTo>
                  <a:pt x="8305" y="4709"/>
                </a:moveTo>
                <a:cubicBezTo>
                  <a:pt x="8273" y="4734"/>
                  <a:pt x="8220" y="4734"/>
                  <a:pt x="8193" y="4709"/>
                </a:cubicBezTo>
                <a:cubicBezTo>
                  <a:pt x="8161" y="4669"/>
                  <a:pt x="8184" y="4643"/>
                  <a:pt x="8246" y="4643"/>
                </a:cubicBezTo>
                <a:cubicBezTo>
                  <a:pt x="8309" y="4643"/>
                  <a:pt x="8332" y="4669"/>
                  <a:pt x="8305" y="4709"/>
                </a:cubicBezTo>
                <a:close/>
                <a:moveTo>
                  <a:pt x="8976" y="4578"/>
                </a:moveTo>
                <a:cubicBezTo>
                  <a:pt x="8945" y="4604"/>
                  <a:pt x="8891" y="4604"/>
                  <a:pt x="8864" y="4578"/>
                </a:cubicBezTo>
                <a:cubicBezTo>
                  <a:pt x="8833" y="4539"/>
                  <a:pt x="8855" y="4513"/>
                  <a:pt x="8918" y="4513"/>
                </a:cubicBezTo>
                <a:cubicBezTo>
                  <a:pt x="8981" y="4513"/>
                  <a:pt x="9003" y="4539"/>
                  <a:pt x="8976" y="4578"/>
                </a:cubicBezTo>
                <a:close/>
                <a:moveTo>
                  <a:pt x="4620" y="3770"/>
                </a:moveTo>
                <a:cubicBezTo>
                  <a:pt x="4588" y="3874"/>
                  <a:pt x="4543" y="3965"/>
                  <a:pt x="4517" y="3965"/>
                </a:cubicBezTo>
                <a:cubicBezTo>
                  <a:pt x="4490" y="3965"/>
                  <a:pt x="4508" y="3874"/>
                  <a:pt x="4557" y="3770"/>
                </a:cubicBezTo>
                <a:cubicBezTo>
                  <a:pt x="4669" y="3522"/>
                  <a:pt x="4691" y="3522"/>
                  <a:pt x="4620" y="3770"/>
                </a:cubicBezTo>
                <a:close/>
                <a:moveTo>
                  <a:pt x="5470" y="3235"/>
                </a:moveTo>
                <a:cubicBezTo>
                  <a:pt x="5470" y="3274"/>
                  <a:pt x="5452" y="3339"/>
                  <a:pt x="5426" y="3378"/>
                </a:cubicBezTo>
                <a:cubicBezTo>
                  <a:pt x="5403" y="3417"/>
                  <a:pt x="5381" y="3391"/>
                  <a:pt x="5381" y="3326"/>
                </a:cubicBezTo>
                <a:cubicBezTo>
                  <a:pt x="5381" y="3248"/>
                  <a:pt x="5403" y="3182"/>
                  <a:pt x="5426" y="3182"/>
                </a:cubicBezTo>
                <a:cubicBezTo>
                  <a:pt x="5452" y="3182"/>
                  <a:pt x="5470" y="3209"/>
                  <a:pt x="5470" y="3235"/>
                </a:cubicBezTo>
                <a:close/>
                <a:moveTo>
                  <a:pt x="5560" y="3013"/>
                </a:moveTo>
                <a:cubicBezTo>
                  <a:pt x="5560" y="3130"/>
                  <a:pt x="5547" y="3170"/>
                  <a:pt x="5529" y="3104"/>
                </a:cubicBezTo>
                <a:cubicBezTo>
                  <a:pt x="5506" y="3039"/>
                  <a:pt x="5475" y="2948"/>
                  <a:pt x="5448" y="2895"/>
                </a:cubicBezTo>
                <a:cubicBezTo>
                  <a:pt x="5421" y="2843"/>
                  <a:pt x="5439" y="2791"/>
                  <a:pt x="5484" y="2791"/>
                </a:cubicBezTo>
                <a:cubicBezTo>
                  <a:pt x="5524" y="2791"/>
                  <a:pt x="5560" y="2882"/>
                  <a:pt x="5560" y="3013"/>
                </a:cubicBezTo>
                <a:close/>
                <a:moveTo>
                  <a:pt x="6299" y="2139"/>
                </a:moveTo>
                <a:cubicBezTo>
                  <a:pt x="6312" y="2204"/>
                  <a:pt x="6290" y="2269"/>
                  <a:pt x="6249" y="2269"/>
                </a:cubicBezTo>
                <a:cubicBezTo>
                  <a:pt x="6178" y="2269"/>
                  <a:pt x="6178" y="2282"/>
                  <a:pt x="6258" y="2465"/>
                </a:cubicBezTo>
                <a:cubicBezTo>
                  <a:pt x="6339" y="2648"/>
                  <a:pt x="6335" y="2648"/>
                  <a:pt x="6223" y="2517"/>
                </a:cubicBezTo>
                <a:cubicBezTo>
                  <a:pt x="6124" y="2387"/>
                  <a:pt x="6111" y="2321"/>
                  <a:pt x="6146" y="2178"/>
                </a:cubicBezTo>
                <a:cubicBezTo>
                  <a:pt x="6209" y="1969"/>
                  <a:pt x="6263" y="1956"/>
                  <a:pt x="6299" y="2139"/>
                </a:cubicBezTo>
                <a:close/>
                <a:moveTo>
                  <a:pt x="5591" y="2243"/>
                </a:moveTo>
                <a:cubicBezTo>
                  <a:pt x="5484" y="2269"/>
                  <a:pt x="5403" y="2374"/>
                  <a:pt x="5367" y="2543"/>
                </a:cubicBezTo>
                <a:cubicBezTo>
                  <a:pt x="5296" y="2882"/>
                  <a:pt x="5255" y="2856"/>
                  <a:pt x="5278" y="2478"/>
                </a:cubicBezTo>
                <a:cubicBezTo>
                  <a:pt x="5300" y="2126"/>
                  <a:pt x="5435" y="2009"/>
                  <a:pt x="5649" y="2139"/>
                </a:cubicBezTo>
                <a:cubicBezTo>
                  <a:pt x="5739" y="2191"/>
                  <a:pt x="5730" y="2217"/>
                  <a:pt x="5591" y="2243"/>
                </a:cubicBezTo>
                <a:close/>
                <a:moveTo>
                  <a:pt x="5367" y="1304"/>
                </a:moveTo>
                <a:cubicBezTo>
                  <a:pt x="5354" y="1343"/>
                  <a:pt x="5314" y="1356"/>
                  <a:pt x="5282" y="1317"/>
                </a:cubicBezTo>
                <a:cubicBezTo>
                  <a:pt x="5246" y="1278"/>
                  <a:pt x="5260" y="1239"/>
                  <a:pt x="5309" y="1239"/>
                </a:cubicBezTo>
                <a:cubicBezTo>
                  <a:pt x="5358" y="1226"/>
                  <a:pt x="5385" y="1265"/>
                  <a:pt x="5367" y="1304"/>
                </a:cubicBezTo>
                <a:close/>
                <a:moveTo>
                  <a:pt x="18903" y="1096"/>
                </a:moveTo>
                <a:cubicBezTo>
                  <a:pt x="18867" y="1161"/>
                  <a:pt x="18796" y="1213"/>
                  <a:pt x="18747" y="1213"/>
                </a:cubicBezTo>
                <a:cubicBezTo>
                  <a:pt x="18675" y="1200"/>
                  <a:pt x="18675" y="1187"/>
                  <a:pt x="18769" y="1096"/>
                </a:cubicBezTo>
                <a:cubicBezTo>
                  <a:pt x="18926" y="952"/>
                  <a:pt x="18984" y="952"/>
                  <a:pt x="18903" y="1096"/>
                </a:cubicBezTo>
                <a:close/>
                <a:moveTo>
                  <a:pt x="14591" y="1030"/>
                </a:moveTo>
                <a:cubicBezTo>
                  <a:pt x="14591" y="1252"/>
                  <a:pt x="14591" y="1252"/>
                  <a:pt x="14488" y="1135"/>
                </a:cubicBezTo>
                <a:cubicBezTo>
                  <a:pt x="14417" y="1057"/>
                  <a:pt x="14417" y="1043"/>
                  <a:pt x="14497" y="952"/>
                </a:cubicBezTo>
                <a:cubicBezTo>
                  <a:pt x="14542" y="900"/>
                  <a:pt x="14582" y="848"/>
                  <a:pt x="14587" y="848"/>
                </a:cubicBezTo>
                <a:cubicBezTo>
                  <a:pt x="14587" y="835"/>
                  <a:pt x="14591" y="926"/>
                  <a:pt x="14591" y="1030"/>
                </a:cubicBezTo>
                <a:close/>
                <a:moveTo>
                  <a:pt x="16351" y="65"/>
                </a:moveTo>
                <a:cubicBezTo>
                  <a:pt x="16020" y="117"/>
                  <a:pt x="15473" y="196"/>
                  <a:pt x="15142" y="235"/>
                </a:cubicBezTo>
                <a:cubicBezTo>
                  <a:pt x="14811" y="274"/>
                  <a:pt x="14479" y="352"/>
                  <a:pt x="14403" y="404"/>
                </a:cubicBezTo>
                <a:cubicBezTo>
                  <a:pt x="14332" y="443"/>
                  <a:pt x="14220" y="469"/>
                  <a:pt x="14157" y="457"/>
                </a:cubicBezTo>
                <a:lnTo>
                  <a:pt x="14045" y="417"/>
                </a:lnTo>
                <a:lnTo>
                  <a:pt x="14157" y="691"/>
                </a:lnTo>
                <a:cubicBezTo>
                  <a:pt x="14247" y="900"/>
                  <a:pt x="14255" y="952"/>
                  <a:pt x="14193" y="965"/>
                </a:cubicBezTo>
                <a:cubicBezTo>
                  <a:pt x="14153" y="965"/>
                  <a:pt x="14103" y="900"/>
                  <a:pt x="14085" y="821"/>
                </a:cubicBezTo>
                <a:cubicBezTo>
                  <a:pt x="14072" y="743"/>
                  <a:pt x="14018" y="704"/>
                  <a:pt x="13973" y="743"/>
                </a:cubicBezTo>
                <a:cubicBezTo>
                  <a:pt x="13924" y="782"/>
                  <a:pt x="13857" y="730"/>
                  <a:pt x="13826" y="626"/>
                </a:cubicBezTo>
                <a:cubicBezTo>
                  <a:pt x="13750" y="417"/>
                  <a:pt x="13691" y="378"/>
                  <a:pt x="13732" y="574"/>
                </a:cubicBezTo>
                <a:cubicBezTo>
                  <a:pt x="13750" y="652"/>
                  <a:pt x="13691" y="704"/>
                  <a:pt x="13597" y="704"/>
                </a:cubicBezTo>
                <a:cubicBezTo>
                  <a:pt x="13463" y="704"/>
                  <a:pt x="13436" y="743"/>
                  <a:pt x="13458" y="913"/>
                </a:cubicBezTo>
                <a:cubicBezTo>
                  <a:pt x="13481" y="1082"/>
                  <a:pt x="13467" y="1108"/>
                  <a:pt x="13387" y="1030"/>
                </a:cubicBezTo>
                <a:cubicBezTo>
                  <a:pt x="13136" y="821"/>
                  <a:pt x="12975" y="821"/>
                  <a:pt x="12917" y="1043"/>
                </a:cubicBezTo>
                <a:cubicBezTo>
                  <a:pt x="12863" y="1265"/>
                  <a:pt x="12859" y="1265"/>
                  <a:pt x="12859" y="1030"/>
                </a:cubicBezTo>
                <a:cubicBezTo>
                  <a:pt x="12859" y="809"/>
                  <a:pt x="12823" y="796"/>
                  <a:pt x="12352" y="874"/>
                </a:cubicBezTo>
                <a:cubicBezTo>
                  <a:pt x="12075" y="926"/>
                  <a:pt x="11717" y="991"/>
                  <a:pt x="11560" y="1030"/>
                </a:cubicBezTo>
                <a:cubicBezTo>
                  <a:pt x="11399" y="1069"/>
                  <a:pt x="11296" y="1069"/>
                  <a:pt x="11327" y="1017"/>
                </a:cubicBezTo>
                <a:cubicBezTo>
                  <a:pt x="11435" y="861"/>
                  <a:pt x="11376" y="704"/>
                  <a:pt x="11211" y="704"/>
                </a:cubicBezTo>
                <a:cubicBezTo>
                  <a:pt x="11117" y="704"/>
                  <a:pt x="11018" y="639"/>
                  <a:pt x="10987" y="548"/>
                </a:cubicBezTo>
                <a:cubicBezTo>
                  <a:pt x="10951" y="443"/>
                  <a:pt x="10494" y="391"/>
                  <a:pt x="9402" y="378"/>
                </a:cubicBezTo>
                <a:cubicBezTo>
                  <a:pt x="7839" y="352"/>
                  <a:pt x="7333" y="430"/>
                  <a:pt x="7015" y="743"/>
                </a:cubicBezTo>
                <a:cubicBezTo>
                  <a:pt x="6890" y="874"/>
                  <a:pt x="6787" y="887"/>
                  <a:pt x="6648" y="809"/>
                </a:cubicBezTo>
                <a:cubicBezTo>
                  <a:pt x="6523" y="730"/>
                  <a:pt x="6375" y="730"/>
                  <a:pt x="6218" y="835"/>
                </a:cubicBezTo>
                <a:cubicBezTo>
                  <a:pt x="6084" y="913"/>
                  <a:pt x="5815" y="1004"/>
                  <a:pt x="5623" y="1030"/>
                </a:cubicBezTo>
                <a:cubicBezTo>
                  <a:pt x="5108" y="1108"/>
                  <a:pt x="4799" y="1239"/>
                  <a:pt x="4799" y="1369"/>
                </a:cubicBezTo>
                <a:cubicBezTo>
                  <a:pt x="4799" y="1435"/>
                  <a:pt x="4839" y="1487"/>
                  <a:pt x="4888" y="1487"/>
                </a:cubicBezTo>
                <a:cubicBezTo>
                  <a:pt x="4938" y="1487"/>
                  <a:pt x="4978" y="1565"/>
                  <a:pt x="4978" y="1669"/>
                </a:cubicBezTo>
                <a:cubicBezTo>
                  <a:pt x="4978" y="1761"/>
                  <a:pt x="5045" y="1904"/>
                  <a:pt x="5126" y="1982"/>
                </a:cubicBezTo>
                <a:cubicBezTo>
                  <a:pt x="5224" y="2074"/>
                  <a:pt x="5242" y="2113"/>
                  <a:pt x="5179" y="2126"/>
                </a:cubicBezTo>
                <a:cubicBezTo>
                  <a:pt x="5126" y="2139"/>
                  <a:pt x="5058" y="2217"/>
                  <a:pt x="5027" y="2296"/>
                </a:cubicBezTo>
                <a:cubicBezTo>
                  <a:pt x="4982" y="2439"/>
                  <a:pt x="4973" y="2426"/>
                  <a:pt x="4987" y="2282"/>
                </a:cubicBezTo>
                <a:cubicBezTo>
                  <a:pt x="4996" y="2178"/>
                  <a:pt x="4955" y="2087"/>
                  <a:pt x="4893" y="2060"/>
                </a:cubicBezTo>
                <a:cubicBezTo>
                  <a:pt x="4830" y="2021"/>
                  <a:pt x="4745" y="1891"/>
                  <a:pt x="4700" y="1748"/>
                </a:cubicBezTo>
                <a:cubicBezTo>
                  <a:pt x="4637" y="1552"/>
                  <a:pt x="4557" y="1487"/>
                  <a:pt x="4396" y="1487"/>
                </a:cubicBezTo>
                <a:cubicBezTo>
                  <a:pt x="4275" y="1487"/>
                  <a:pt x="4163" y="1539"/>
                  <a:pt x="4149" y="1617"/>
                </a:cubicBezTo>
                <a:cubicBezTo>
                  <a:pt x="4136" y="1682"/>
                  <a:pt x="4051" y="1748"/>
                  <a:pt x="3966" y="1748"/>
                </a:cubicBezTo>
                <a:cubicBezTo>
                  <a:pt x="3881" y="1748"/>
                  <a:pt x="3814" y="1800"/>
                  <a:pt x="3814" y="1878"/>
                </a:cubicBezTo>
                <a:cubicBezTo>
                  <a:pt x="3814" y="1943"/>
                  <a:pt x="3769" y="2009"/>
                  <a:pt x="3715" y="2021"/>
                </a:cubicBezTo>
                <a:cubicBezTo>
                  <a:pt x="3657" y="2021"/>
                  <a:pt x="3523" y="2126"/>
                  <a:pt x="3411" y="2256"/>
                </a:cubicBezTo>
                <a:cubicBezTo>
                  <a:pt x="3254" y="2452"/>
                  <a:pt x="3214" y="2556"/>
                  <a:pt x="3214" y="2804"/>
                </a:cubicBezTo>
                <a:cubicBezTo>
                  <a:pt x="3209" y="3052"/>
                  <a:pt x="3241" y="3130"/>
                  <a:pt x="3344" y="3170"/>
                </a:cubicBezTo>
                <a:cubicBezTo>
                  <a:pt x="3442" y="3195"/>
                  <a:pt x="3455" y="3235"/>
                  <a:pt x="3402" y="3300"/>
                </a:cubicBezTo>
                <a:cubicBezTo>
                  <a:pt x="3330" y="3378"/>
                  <a:pt x="3330" y="3404"/>
                  <a:pt x="3411" y="3704"/>
                </a:cubicBezTo>
                <a:cubicBezTo>
                  <a:pt x="3491" y="4017"/>
                  <a:pt x="3509" y="4030"/>
                  <a:pt x="4091" y="4043"/>
                </a:cubicBezTo>
                <a:cubicBezTo>
                  <a:pt x="4696" y="4056"/>
                  <a:pt x="5005" y="4226"/>
                  <a:pt x="4826" y="4434"/>
                </a:cubicBezTo>
                <a:cubicBezTo>
                  <a:pt x="4767" y="4500"/>
                  <a:pt x="4732" y="4474"/>
                  <a:pt x="4718" y="4382"/>
                </a:cubicBezTo>
                <a:cubicBezTo>
                  <a:pt x="4700" y="4226"/>
                  <a:pt x="4369" y="4161"/>
                  <a:pt x="4248" y="4304"/>
                </a:cubicBezTo>
                <a:cubicBezTo>
                  <a:pt x="4208" y="4343"/>
                  <a:pt x="4190" y="4474"/>
                  <a:pt x="4208" y="4643"/>
                </a:cubicBezTo>
                <a:cubicBezTo>
                  <a:pt x="4226" y="4878"/>
                  <a:pt x="4217" y="4904"/>
                  <a:pt x="4136" y="4839"/>
                </a:cubicBezTo>
                <a:cubicBezTo>
                  <a:pt x="4082" y="4800"/>
                  <a:pt x="3926" y="4852"/>
                  <a:pt x="3791" y="4943"/>
                </a:cubicBezTo>
                <a:cubicBezTo>
                  <a:pt x="3657" y="5034"/>
                  <a:pt x="3540" y="5074"/>
                  <a:pt x="3527" y="5048"/>
                </a:cubicBezTo>
                <a:cubicBezTo>
                  <a:pt x="3491" y="4943"/>
                  <a:pt x="3321" y="5152"/>
                  <a:pt x="3321" y="5282"/>
                </a:cubicBezTo>
                <a:cubicBezTo>
                  <a:pt x="3321" y="5361"/>
                  <a:pt x="3344" y="5374"/>
                  <a:pt x="3375" y="5322"/>
                </a:cubicBezTo>
                <a:cubicBezTo>
                  <a:pt x="3406" y="5256"/>
                  <a:pt x="3411" y="5282"/>
                  <a:pt x="3393" y="5387"/>
                </a:cubicBezTo>
                <a:cubicBezTo>
                  <a:pt x="3366" y="5504"/>
                  <a:pt x="3339" y="5491"/>
                  <a:pt x="3276" y="5334"/>
                </a:cubicBezTo>
                <a:cubicBezTo>
                  <a:pt x="3214" y="5165"/>
                  <a:pt x="3146" y="5139"/>
                  <a:pt x="2994" y="5204"/>
                </a:cubicBezTo>
                <a:cubicBezTo>
                  <a:pt x="2864" y="5256"/>
                  <a:pt x="2784" y="5243"/>
                  <a:pt x="2766" y="5152"/>
                </a:cubicBezTo>
                <a:cubicBezTo>
                  <a:pt x="2748" y="5074"/>
                  <a:pt x="2685" y="5009"/>
                  <a:pt x="2627" y="5009"/>
                </a:cubicBezTo>
                <a:cubicBezTo>
                  <a:pt x="2569" y="5009"/>
                  <a:pt x="2511" y="4956"/>
                  <a:pt x="2497" y="4891"/>
                </a:cubicBezTo>
                <a:cubicBezTo>
                  <a:pt x="2470" y="4761"/>
                  <a:pt x="2058" y="4865"/>
                  <a:pt x="2023" y="5009"/>
                </a:cubicBezTo>
                <a:cubicBezTo>
                  <a:pt x="2009" y="5061"/>
                  <a:pt x="1969" y="5139"/>
                  <a:pt x="1933" y="5178"/>
                </a:cubicBezTo>
                <a:cubicBezTo>
                  <a:pt x="1879" y="5230"/>
                  <a:pt x="1879" y="5256"/>
                  <a:pt x="1942" y="5256"/>
                </a:cubicBezTo>
                <a:cubicBezTo>
                  <a:pt x="2018" y="5269"/>
                  <a:pt x="2103" y="5856"/>
                  <a:pt x="2054" y="6000"/>
                </a:cubicBezTo>
                <a:cubicBezTo>
                  <a:pt x="2045" y="6039"/>
                  <a:pt x="1893" y="6091"/>
                  <a:pt x="1727" y="6117"/>
                </a:cubicBezTo>
                <a:lnTo>
                  <a:pt x="1418" y="6182"/>
                </a:lnTo>
                <a:lnTo>
                  <a:pt x="1548" y="5843"/>
                </a:lnTo>
                <a:cubicBezTo>
                  <a:pt x="1664" y="5530"/>
                  <a:pt x="1664" y="5478"/>
                  <a:pt x="1602" y="5282"/>
                </a:cubicBezTo>
                <a:cubicBezTo>
                  <a:pt x="1543" y="5113"/>
                  <a:pt x="1512" y="5113"/>
                  <a:pt x="1440" y="5243"/>
                </a:cubicBezTo>
                <a:cubicBezTo>
                  <a:pt x="1333" y="5439"/>
                  <a:pt x="1293" y="5439"/>
                  <a:pt x="1329" y="5269"/>
                </a:cubicBezTo>
                <a:cubicBezTo>
                  <a:pt x="1369" y="5074"/>
                  <a:pt x="1060" y="5113"/>
                  <a:pt x="787" y="5348"/>
                </a:cubicBezTo>
                <a:cubicBezTo>
                  <a:pt x="635" y="5478"/>
                  <a:pt x="545" y="5622"/>
                  <a:pt x="545" y="5739"/>
                </a:cubicBezTo>
                <a:cubicBezTo>
                  <a:pt x="545" y="5843"/>
                  <a:pt x="523" y="5895"/>
                  <a:pt x="500" y="5856"/>
                </a:cubicBezTo>
                <a:cubicBezTo>
                  <a:pt x="473" y="5804"/>
                  <a:pt x="464" y="5726"/>
                  <a:pt x="478" y="5661"/>
                </a:cubicBezTo>
                <a:cubicBezTo>
                  <a:pt x="514" y="5491"/>
                  <a:pt x="290" y="5139"/>
                  <a:pt x="205" y="5230"/>
                </a:cubicBezTo>
                <a:cubicBezTo>
                  <a:pt x="97" y="5348"/>
                  <a:pt x="-50" y="5791"/>
                  <a:pt x="17" y="5791"/>
                </a:cubicBezTo>
                <a:cubicBezTo>
                  <a:pt x="43" y="5791"/>
                  <a:pt x="52" y="5830"/>
                  <a:pt x="39" y="5882"/>
                </a:cubicBezTo>
                <a:cubicBezTo>
                  <a:pt x="-19" y="6039"/>
                  <a:pt x="169" y="6300"/>
                  <a:pt x="348" y="6313"/>
                </a:cubicBezTo>
                <a:cubicBezTo>
                  <a:pt x="500" y="6313"/>
                  <a:pt x="536" y="6352"/>
                  <a:pt x="527" y="6534"/>
                </a:cubicBezTo>
                <a:cubicBezTo>
                  <a:pt x="523" y="6743"/>
                  <a:pt x="563" y="6769"/>
                  <a:pt x="854" y="6730"/>
                </a:cubicBezTo>
                <a:cubicBezTo>
                  <a:pt x="1100" y="6704"/>
                  <a:pt x="1199" y="6639"/>
                  <a:pt x="1239" y="6483"/>
                </a:cubicBezTo>
                <a:cubicBezTo>
                  <a:pt x="1275" y="6339"/>
                  <a:pt x="1320" y="6300"/>
                  <a:pt x="1378" y="6378"/>
                </a:cubicBezTo>
                <a:cubicBezTo>
                  <a:pt x="1436" y="6443"/>
                  <a:pt x="1445" y="6495"/>
                  <a:pt x="1405" y="6534"/>
                </a:cubicBezTo>
                <a:cubicBezTo>
                  <a:pt x="1360" y="6587"/>
                  <a:pt x="1369" y="6652"/>
                  <a:pt x="1427" y="6782"/>
                </a:cubicBezTo>
                <a:cubicBezTo>
                  <a:pt x="1476" y="6887"/>
                  <a:pt x="1485" y="6952"/>
                  <a:pt x="1454" y="6965"/>
                </a:cubicBezTo>
                <a:cubicBezTo>
                  <a:pt x="1373" y="6965"/>
                  <a:pt x="1382" y="7226"/>
                  <a:pt x="1463" y="7226"/>
                </a:cubicBezTo>
                <a:cubicBezTo>
                  <a:pt x="1499" y="7226"/>
                  <a:pt x="1530" y="7174"/>
                  <a:pt x="1530" y="7108"/>
                </a:cubicBezTo>
                <a:cubicBezTo>
                  <a:pt x="1530" y="7056"/>
                  <a:pt x="1629" y="7030"/>
                  <a:pt x="1749" y="7069"/>
                </a:cubicBezTo>
                <a:cubicBezTo>
                  <a:pt x="1947" y="7122"/>
                  <a:pt x="1987" y="7083"/>
                  <a:pt x="2094" y="6769"/>
                </a:cubicBezTo>
                <a:cubicBezTo>
                  <a:pt x="2193" y="6483"/>
                  <a:pt x="2202" y="6391"/>
                  <a:pt x="2152" y="6287"/>
                </a:cubicBezTo>
                <a:cubicBezTo>
                  <a:pt x="2103" y="6195"/>
                  <a:pt x="2103" y="6143"/>
                  <a:pt x="2148" y="6091"/>
                </a:cubicBezTo>
                <a:cubicBezTo>
                  <a:pt x="2175" y="6065"/>
                  <a:pt x="2202" y="5948"/>
                  <a:pt x="2202" y="5843"/>
                </a:cubicBezTo>
                <a:cubicBezTo>
                  <a:pt x="2202" y="5569"/>
                  <a:pt x="2587" y="5595"/>
                  <a:pt x="2623" y="5869"/>
                </a:cubicBezTo>
                <a:cubicBezTo>
                  <a:pt x="2640" y="5987"/>
                  <a:pt x="2645" y="6104"/>
                  <a:pt x="2640" y="6104"/>
                </a:cubicBezTo>
                <a:cubicBezTo>
                  <a:pt x="2632" y="6117"/>
                  <a:pt x="2573" y="6195"/>
                  <a:pt x="2511" y="6274"/>
                </a:cubicBezTo>
                <a:cubicBezTo>
                  <a:pt x="2403" y="6404"/>
                  <a:pt x="2300" y="6939"/>
                  <a:pt x="2372" y="6978"/>
                </a:cubicBezTo>
                <a:cubicBezTo>
                  <a:pt x="2511" y="7056"/>
                  <a:pt x="2735" y="7095"/>
                  <a:pt x="3424" y="7174"/>
                </a:cubicBezTo>
                <a:cubicBezTo>
                  <a:pt x="3997" y="7239"/>
                  <a:pt x="4235" y="7213"/>
                  <a:pt x="4279" y="7108"/>
                </a:cubicBezTo>
                <a:cubicBezTo>
                  <a:pt x="4329" y="6991"/>
                  <a:pt x="4351" y="6991"/>
                  <a:pt x="4373" y="7108"/>
                </a:cubicBezTo>
                <a:cubicBezTo>
                  <a:pt x="4409" y="7265"/>
                  <a:pt x="4897" y="7187"/>
                  <a:pt x="5157" y="6965"/>
                </a:cubicBezTo>
                <a:cubicBezTo>
                  <a:pt x="5300" y="6848"/>
                  <a:pt x="5426" y="6548"/>
                  <a:pt x="5426" y="6326"/>
                </a:cubicBezTo>
                <a:cubicBezTo>
                  <a:pt x="5426" y="5922"/>
                  <a:pt x="4808" y="5830"/>
                  <a:pt x="4199" y="6130"/>
                </a:cubicBezTo>
                <a:cubicBezTo>
                  <a:pt x="4002" y="6222"/>
                  <a:pt x="3827" y="6274"/>
                  <a:pt x="3805" y="6234"/>
                </a:cubicBezTo>
                <a:cubicBezTo>
                  <a:pt x="3782" y="6195"/>
                  <a:pt x="3675" y="6143"/>
                  <a:pt x="3563" y="6130"/>
                </a:cubicBezTo>
                <a:cubicBezTo>
                  <a:pt x="3361" y="6091"/>
                  <a:pt x="3164" y="5791"/>
                  <a:pt x="3348" y="5791"/>
                </a:cubicBezTo>
                <a:cubicBezTo>
                  <a:pt x="3402" y="5791"/>
                  <a:pt x="3455" y="5752"/>
                  <a:pt x="3473" y="5687"/>
                </a:cubicBezTo>
                <a:cubicBezTo>
                  <a:pt x="3491" y="5634"/>
                  <a:pt x="3764" y="5582"/>
                  <a:pt x="4073" y="5582"/>
                </a:cubicBezTo>
                <a:cubicBezTo>
                  <a:pt x="4387" y="5569"/>
                  <a:pt x="4763" y="5556"/>
                  <a:pt x="4911" y="5543"/>
                </a:cubicBezTo>
                <a:cubicBezTo>
                  <a:pt x="5058" y="5530"/>
                  <a:pt x="5220" y="5517"/>
                  <a:pt x="5269" y="5530"/>
                </a:cubicBezTo>
                <a:cubicBezTo>
                  <a:pt x="5358" y="5543"/>
                  <a:pt x="5358" y="5543"/>
                  <a:pt x="5269" y="5674"/>
                </a:cubicBezTo>
                <a:cubicBezTo>
                  <a:pt x="5206" y="5752"/>
                  <a:pt x="5260" y="5778"/>
                  <a:pt x="5448" y="5726"/>
                </a:cubicBezTo>
                <a:cubicBezTo>
                  <a:pt x="5645" y="5687"/>
                  <a:pt x="5690" y="5700"/>
                  <a:pt x="5618" y="5791"/>
                </a:cubicBezTo>
                <a:cubicBezTo>
                  <a:pt x="5484" y="5948"/>
                  <a:pt x="5488" y="6052"/>
                  <a:pt x="5632" y="6052"/>
                </a:cubicBezTo>
                <a:cubicBezTo>
                  <a:pt x="5708" y="6052"/>
                  <a:pt x="5757" y="5974"/>
                  <a:pt x="5770" y="5791"/>
                </a:cubicBezTo>
                <a:cubicBezTo>
                  <a:pt x="5784" y="5634"/>
                  <a:pt x="5833" y="5530"/>
                  <a:pt x="5896" y="5530"/>
                </a:cubicBezTo>
                <a:cubicBezTo>
                  <a:pt x="6061" y="5530"/>
                  <a:pt x="6276" y="5256"/>
                  <a:pt x="6276" y="5048"/>
                </a:cubicBezTo>
                <a:cubicBezTo>
                  <a:pt x="6276" y="4904"/>
                  <a:pt x="6245" y="4865"/>
                  <a:pt x="6160" y="4930"/>
                </a:cubicBezTo>
                <a:cubicBezTo>
                  <a:pt x="6084" y="4995"/>
                  <a:pt x="6057" y="4970"/>
                  <a:pt x="6075" y="4878"/>
                </a:cubicBezTo>
                <a:cubicBezTo>
                  <a:pt x="6088" y="4813"/>
                  <a:pt x="6146" y="4748"/>
                  <a:pt x="6200" y="4748"/>
                </a:cubicBezTo>
                <a:cubicBezTo>
                  <a:pt x="6254" y="4748"/>
                  <a:pt x="6361" y="4656"/>
                  <a:pt x="6433" y="4539"/>
                </a:cubicBezTo>
                <a:cubicBezTo>
                  <a:pt x="6509" y="4421"/>
                  <a:pt x="6670" y="4304"/>
                  <a:pt x="6791" y="4278"/>
                </a:cubicBezTo>
                <a:cubicBezTo>
                  <a:pt x="7105" y="4200"/>
                  <a:pt x="7203" y="4095"/>
                  <a:pt x="7123" y="3952"/>
                </a:cubicBezTo>
                <a:cubicBezTo>
                  <a:pt x="7082" y="3874"/>
                  <a:pt x="7109" y="3861"/>
                  <a:pt x="7199" y="3913"/>
                </a:cubicBezTo>
                <a:cubicBezTo>
                  <a:pt x="7284" y="3965"/>
                  <a:pt x="7351" y="3926"/>
                  <a:pt x="7369" y="3848"/>
                </a:cubicBezTo>
                <a:cubicBezTo>
                  <a:pt x="7387" y="3770"/>
                  <a:pt x="7436" y="3704"/>
                  <a:pt x="7481" y="3704"/>
                </a:cubicBezTo>
                <a:cubicBezTo>
                  <a:pt x="7526" y="3704"/>
                  <a:pt x="7606" y="3561"/>
                  <a:pt x="7660" y="3391"/>
                </a:cubicBezTo>
                <a:cubicBezTo>
                  <a:pt x="7763" y="3078"/>
                  <a:pt x="7879" y="2987"/>
                  <a:pt x="8376" y="2843"/>
                </a:cubicBezTo>
                <a:cubicBezTo>
                  <a:pt x="8511" y="2817"/>
                  <a:pt x="8685" y="2687"/>
                  <a:pt x="8766" y="2582"/>
                </a:cubicBezTo>
                <a:cubicBezTo>
                  <a:pt x="8846" y="2465"/>
                  <a:pt x="8936" y="2361"/>
                  <a:pt x="8972" y="2348"/>
                </a:cubicBezTo>
                <a:cubicBezTo>
                  <a:pt x="9908" y="1852"/>
                  <a:pt x="10163" y="1682"/>
                  <a:pt x="10114" y="1591"/>
                </a:cubicBezTo>
                <a:cubicBezTo>
                  <a:pt x="10087" y="1539"/>
                  <a:pt x="10136" y="1526"/>
                  <a:pt x="10226" y="1578"/>
                </a:cubicBezTo>
                <a:cubicBezTo>
                  <a:pt x="10320" y="1617"/>
                  <a:pt x="10418" y="1591"/>
                  <a:pt x="10449" y="1513"/>
                </a:cubicBezTo>
                <a:cubicBezTo>
                  <a:pt x="10512" y="1382"/>
                  <a:pt x="11157" y="1043"/>
                  <a:pt x="11188" y="1148"/>
                </a:cubicBezTo>
                <a:cubicBezTo>
                  <a:pt x="11197" y="1174"/>
                  <a:pt x="11175" y="1291"/>
                  <a:pt x="11135" y="1409"/>
                </a:cubicBezTo>
                <a:cubicBezTo>
                  <a:pt x="11085" y="1552"/>
                  <a:pt x="10978" y="1617"/>
                  <a:pt x="10808" y="1617"/>
                </a:cubicBezTo>
                <a:cubicBezTo>
                  <a:pt x="10467" y="1630"/>
                  <a:pt x="9536" y="2165"/>
                  <a:pt x="9509" y="2374"/>
                </a:cubicBezTo>
                <a:cubicBezTo>
                  <a:pt x="9500" y="2478"/>
                  <a:pt x="9554" y="2530"/>
                  <a:pt x="9697" y="2530"/>
                </a:cubicBezTo>
                <a:cubicBezTo>
                  <a:pt x="9809" y="2530"/>
                  <a:pt x="9903" y="2582"/>
                  <a:pt x="9903" y="2660"/>
                </a:cubicBezTo>
                <a:cubicBezTo>
                  <a:pt x="9903" y="2909"/>
                  <a:pt x="9693" y="3091"/>
                  <a:pt x="9276" y="3195"/>
                </a:cubicBezTo>
                <a:cubicBezTo>
                  <a:pt x="8623" y="3352"/>
                  <a:pt x="7920" y="3665"/>
                  <a:pt x="7785" y="3874"/>
                </a:cubicBezTo>
                <a:lnTo>
                  <a:pt x="7664" y="4056"/>
                </a:lnTo>
                <a:lnTo>
                  <a:pt x="7781" y="4200"/>
                </a:lnTo>
                <a:cubicBezTo>
                  <a:pt x="7843" y="4291"/>
                  <a:pt x="7929" y="4356"/>
                  <a:pt x="7978" y="4356"/>
                </a:cubicBezTo>
                <a:cubicBezTo>
                  <a:pt x="8023" y="4356"/>
                  <a:pt x="8072" y="4409"/>
                  <a:pt x="8085" y="4461"/>
                </a:cubicBezTo>
                <a:cubicBezTo>
                  <a:pt x="8094" y="4513"/>
                  <a:pt x="7996" y="4552"/>
                  <a:pt x="7861" y="4539"/>
                </a:cubicBezTo>
                <a:cubicBezTo>
                  <a:pt x="7727" y="4526"/>
                  <a:pt x="7606" y="4565"/>
                  <a:pt x="7593" y="4630"/>
                </a:cubicBezTo>
                <a:cubicBezTo>
                  <a:pt x="7579" y="4695"/>
                  <a:pt x="7620" y="4748"/>
                  <a:pt x="7682" y="4748"/>
                </a:cubicBezTo>
                <a:cubicBezTo>
                  <a:pt x="7758" y="4748"/>
                  <a:pt x="7790" y="4800"/>
                  <a:pt x="7772" y="4917"/>
                </a:cubicBezTo>
                <a:cubicBezTo>
                  <a:pt x="7732" y="5217"/>
                  <a:pt x="8085" y="5817"/>
                  <a:pt x="8345" y="5895"/>
                </a:cubicBezTo>
                <a:cubicBezTo>
                  <a:pt x="8502" y="5934"/>
                  <a:pt x="8564" y="5909"/>
                  <a:pt x="8542" y="5817"/>
                </a:cubicBezTo>
                <a:cubicBezTo>
                  <a:pt x="8524" y="5726"/>
                  <a:pt x="8555" y="5713"/>
                  <a:pt x="8654" y="5791"/>
                </a:cubicBezTo>
                <a:cubicBezTo>
                  <a:pt x="8735" y="5856"/>
                  <a:pt x="8811" y="5882"/>
                  <a:pt x="8833" y="5843"/>
                </a:cubicBezTo>
                <a:cubicBezTo>
                  <a:pt x="8941" y="5648"/>
                  <a:pt x="9594" y="5700"/>
                  <a:pt x="9921" y="5934"/>
                </a:cubicBezTo>
                <a:cubicBezTo>
                  <a:pt x="10275" y="6182"/>
                  <a:pt x="10387" y="6313"/>
                  <a:pt x="10248" y="6313"/>
                </a:cubicBezTo>
                <a:cubicBezTo>
                  <a:pt x="10145" y="6313"/>
                  <a:pt x="10199" y="6665"/>
                  <a:pt x="10320" y="6756"/>
                </a:cubicBezTo>
                <a:cubicBezTo>
                  <a:pt x="10414" y="6835"/>
                  <a:pt x="10414" y="6848"/>
                  <a:pt x="10338" y="7017"/>
                </a:cubicBezTo>
                <a:cubicBezTo>
                  <a:pt x="10257" y="7200"/>
                  <a:pt x="10257" y="7200"/>
                  <a:pt x="10338" y="7265"/>
                </a:cubicBezTo>
                <a:cubicBezTo>
                  <a:pt x="10400" y="7317"/>
                  <a:pt x="10396" y="7330"/>
                  <a:pt x="10315" y="7343"/>
                </a:cubicBezTo>
                <a:cubicBezTo>
                  <a:pt x="10257" y="7343"/>
                  <a:pt x="10221" y="7408"/>
                  <a:pt x="10239" y="7487"/>
                </a:cubicBezTo>
                <a:cubicBezTo>
                  <a:pt x="10253" y="7552"/>
                  <a:pt x="10297" y="7578"/>
                  <a:pt x="10342" y="7539"/>
                </a:cubicBezTo>
                <a:cubicBezTo>
                  <a:pt x="10391" y="7487"/>
                  <a:pt x="10382" y="7565"/>
                  <a:pt x="10306" y="7761"/>
                </a:cubicBezTo>
                <a:lnTo>
                  <a:pt x="10194" y="8048"/>
                </a:lnTo>
                <a:lnTo>
                  <a:pt x="10297" y="7969"/>
                </a:lnTo>
                <a:cubicBezTo>
                  <a:pt x="10400" y="7904"/>
                  <a:pt x="10400" y="7904"/>
                  <a:pt x="10324" y="8152"/>
                </a:cubicBezTo>
                <a:cubicBezTo>
                  <a:pt x="10253" y="8374"/>
                  <a:pt x="10253" y="8439"/>
                  <a:pt x="10306" y="8530"/>
                </a:cubicBezTo>
                <a:cubicBezTo>
                  <a:pt x="10360" y="8635"/>
                  <a:pt x="10351" y="8661"/>
                  <a:pt x="10275" y="8661"/>
                </a:cubicBezTo>
                <a:cubicBezTo>
                  <a:pt x="10163" y="8661"/>
                  <a:pt x="10136" y="8856"/>
                  <a:pt x="10230" y="8974"/>
                </a:cubicBezTo>
                <a:cubicBezTo>
                  <a:pt x="10266" y="9013"/>
                  <a:pt x="10243" y="9143"/>
                  <a:pt x="10158" y="9339"/>
                </a:cubicBezTo>
                <a:cubicBezTo>
                  <a:pt x="10051" y="9613"/>
                  <a:pt x="10042" y="9678"/>
                  <a:pt x="10096" y="9900"/>
                </a:cubicBezTo>
                <a:cubicBezTo>
                  <a:pt x="10145" y="10082"/>
                  <a:pt x="10194" y="10122"/>
                  <a:pt x="10320" y="10056"/>
                </a:cubicBezTo>
                <a:cubicBezTo>
                  <a:pt x="10409" y="10017"/>
                  <a:pt x="10494" y="10030"/>
                  <a:pt x="10508" y="10108"/>
                </a:cubicBezTo>
                <a:cubicBezTo>
                  <a:pt x="10521" y="10174"/>
                  <a:pt x="10503" y="10187"/>
                  <a:pt x="10467" y="10148"/>
                </a:cubicBezTo>
                <a:cubicBezTo>
                  <a:pt x="10427" y="10108"/>
                  <a:pt x="10396" y="10135"/>
                  <a:pt x="10396" y="10213"/>
                </a:cubicBezTo>
                <a:cubicBezTo>
                  <a:pt x="10396" y="10291"/>
                  <a:pt x="10436" y="10356"/>
                  <a:pt x="10490" y="10356"/>
                </a:cubicBezTo>
                <a:cubicBezTo>
                  <a:pt x="10552" y="10356"/>
                  <a:pt x="10575" y="10278"/>
                  <a:pt x="10566" y="10122"/>
                </a:cubicBezTo>
                <a:cubicBezTo>
                  <a:pt x="10561" y="10004"/>
                  <a:pt x="10575" y="9900"/>
                  <a:pt x="10597" y="9900"/>
                </a:cubicBezTo>
                <a:cubicBezTo>
                  <a:pt x="10620" y="9900"/>
                  <a:pt x="10637" y="9978"/>
                  <a:pt x="10629" y="10056"/>
                </a:cubicBezTo>
                <a:cubicBezTo>
                  <a:pt x="10620" y="10161"/>
                  <a:pt x="10660" y="10226"/>
                  <a:pt x="10718" y="10226"/>
                </a:cubicBezTo>
                <a:cubicBezTo>
                  <a:pt x="10794" y="10226"/>
                  <a:pt x="10826" y="10304"/>
                  <a:pt x="10830" y="10487"/>
                </a:cubicBezTo>
                <a:cubicBezTo>
                  <a:pt x="10839" y="10761"/>
                  <a:pt x="10781" y="10839"/>
                  <a:pt x="10732" y="10617"/>
                </a:cubicBezTo>
                <a:cubicBezTo>
                  <a:pt x="10696" y="10447"/>
                  <a:pt x="10185" y="10447"/>
                  <a:pt x="10154" y="10604"/>
                </a:cubicBezTo>
                <a:cubicBezTo>
                  <a:pt x="10136" y="10669"/>
                  <a:pt x="10154" y="10761"/>
                  <a:pt x="10181" y="10800"/>
                </a:cubicBezTo>
                <a:cubicBezTo>
                  <a:pt x="10212" y="10839"/>
                  <a:pt x="10181" y="10852"/>
                  <a:pt x="10114" y="10813"/>
                </a:cubicBezTo>
                <a:cubicBezTo>
                  <a:pt x="10042" y="10774"/>
                  <a:pt x="9997" y="10787"/>
                  <a:pt x="10011" y="10852"/>
                </a:cubicBezTo>
                <a:cubicBezTo>
                  <a:pt x="10024" y="10917"/>
                  <a:pt x="9997" y="11126"/>
                  <a:pt x="9948" y="11296"/>
                </a:cubicBezTo>
                <a:lnTo>
                  <a:pt x="9863" y="11621"/>
                </a:lnTo>
                <a:lnTo>
                  <a:pt x="10006" y="11856"/>
                </a:lnTo>
                <a:cubicBezTo>
                  <a:pt x="10136" y="12052"/>
                  <a:pt x="10176" y="12052"/>
                  <a:pt x="10391" y="11896"/>
                </a:cubicBezTo>
                <a:cubicBezTo>
                  <a:pt x="10669" y="11700"/>
                  <a:pt x="10718" y="11517"/>
                  <a:pt x="10548" y="11282"/>
                </a:cubicBezTo>
                <a:cubicBezTo>
                  <a:pt x="10481" y="11204"/>
                  <a:pt x="10441" y="11087"/>
                  <a:pt x="10458" y="11047"/>
                </a:cubicBezTo>
                <a:cubicBezTo>
                  <a:pt x="10472" y="10996"/>
                  <a:pt x="10512" y="11035"/>
                  <a:pt x="10539" y="11113"/>
                </a:cubicBezTo>
                <a:cubicBezTo>
                  <a:pt x="10570" y="11204"/>
                  <a:pt x="10637" y="11269"/>
                  <a:pt x="10691" y="11269"/>
                </a:cubicBezTo>
                <a:cubicBezTo>
                  <a:pt x="10817" y="11269"/>
                  <a:pt x="10821" y="11687"/>
                  <a:pt x="10700" y="12208"/>
                </a:cubicBezTo>
                <a:cubicBezTo>
                  <a:pt x="10624" y="12535"/>
                  <a:pt x="10597" y="12548"/>
                  <a:pt x="10405" y="12482"/>
                </a:cubicBezTo>
                <a:cubicBezTo>
                  <a:pt x="10203" y="12417"/>
                  <a:pt x="10181" y="12443"/>
                  <a:pt x="10073" y="12821"/>
                </a:cubicBezTo>
                <a:cubicBezTo>
                  <a:pt x="10006" y="13043"/>
                  <a:pt x="9944" y="13226"/>
                  <a:pt x="9926" y="13226"/>
                </a:cubicBezTo>
                <a:cubicBezTo>
                  <a:pt x="9876" y="13226"/>
                  <a:pt x="9679" y="13917"/>
                  <a:pt x="9679" y="14087"/>
                </a:cubicBezTo>
                <a:cubicBezTo>
                  <a:pt x="9679" y="14191"/>
                  <a:pt x="9715" y="14269"/>
                  <a:pt x="9760" y="14282"/>
                </a:cubicBezTo>
                <a:cubicBezTo>
                  <a:pt x="9818" y="14282"/>
                  <a:pt x="9814" y="14309"/>
                  <a:pt x="9738" y="14400"/>
                </a:cubicBezTo>
                <a:cubicBezTo>
                  <a:pt x="9626" y="14530"/>
                  <a:pt x="9523" y="15000"/>
                  <a:pt x="9585" y="15104"/>
                </a:cubicBezTo>
                <a:cubicBezTo>
                  <a:pt x="9608" y="15143"/>
                  <a:pt x="9617" y="15313"/>
                  <a:pt x="9599" y="15470"/>
                </a:cubicBezTo>
                <a:cubicBezTo>
                  <a:pt x="9581" y="15691"/>
                  <a:pt x="9590" y="15730"/>
                  <a:pt x="9657" y="15665"/>
                </a:cubicBezTo>
                <a:cubicBezTo>
                  <a:pt x="9715" y="15600"/>
                  <a:pt x="9729" y="15626"/>
                  <a:pt x="9706" y="15769"/>
                </a:cubicBezTo>
                <a:cubicBezTo>
                  <a:pt x="9693" y="15874"/>
                  <a:pt x="9697" y="15965"/>
                  <a:pt x="9720" y="15965"/>
                </a:cubicBezTo>
                <a:cubicBezTo>
                  <a:pt x="9742" y="15965"/>
                  <a:pt x="9733" y="16187"/>
                  <a:pt x="9702" y="16448"/>
                </a:cubicBezTo>
                <a:cubicBezTo>
                  <a:pt x="9653" y="16878"/>
                  <a:pt x="9653" y="16956"/>
                  <a:pt x="9711" y="17061"/>
                </a:cubicBezTo>
                <a:cubicBezTo>
                  <a:pt x="9760" y="17139"/>
                  <a:pt x="9764" y="17191"/>
                  <a:pt x="9729" y="17256"/>
                </a:cubicBezTo>
                <a:cubicBezTo>
                  <a:pt x="9661" y="17374"/>
                  <a:pt x="9742" y="18052"/>
                  <a:pt x="9818" y="18052"/>
                </a:cubicBezTo>
                <a:cubicBezTo>
                  <a:pt x="9849" y="18052"/>
                  <a:pt x="9858" y="18195"/>
                  <a:pt x="9845" y="18443"/>
                </a:cubicBezTo>
                <a:cubicBezTo>
                  <a:pt x="9827" y="18652"/>
                  <a:pt x="9832" y="18834"/>
                  <a:pt x="9854" y="18834"/>
                </a:cubicBezTo>
                <a:cubicBezTo>
                  <a:pt x="9872" y="18834"/>
                  <a:pt x="9912" y="19069"/>
                  <a:pt x="9944" y="19343"/>
                </a:cubicBezTo>
                <a:cubicBezTo>
                  <a:pt x="9970" y="19617"/>
                  <a:pt x="10024" y="19891"/>
                  <a:pt x="10060" y="19930"/>
                </a:cubicBezTo>
                <a:cubicBezTo>
                  <a:pt x="10096" y="19969"/>
                  <a:pt x="10127" y="20126"/>
                  <a:pt x="10127" y="20269"/>
                </a:cubicBezTo>
                <a:cubicBezTo>
                  <a:pt x="10127" y="20556"/>
                  <a:pt x="10181" y="20595"/>
                  <a:pt x="10297" y="20413"/>
                </a:cubicBezTo>
                <a:cubicBezTo>
                  <a:pt x="10405" y="20256"/>
                  <a:pt x="10799" y="20608"/>
                  <a:pt x="10799" y="20869"/>
                </a:cubicBezTo>
                <a:cubicBezTo>
                  <a:pt x="10799" y="20974"/>
                  <a:pt x="10835" y="21091"/>
                  <a:pt x="10879" y="21130"/>
                </a:cubicBezTo>
                <a:cubicBezTo>
                  <a:pt x="10920" y="21169"/>
                  <a:pt x="11000" y="21261"/>
                  <a:pt x="11054" y="21339"/>
                </a:cubicBezTo>
                <a:cubicBezTo>
                  <a:pt x="11179" y="21522"/>
                  <a:pt x="11390" y="21313"/>
                  <a:pt x="11448" y="20947"/>
                </a:cubicBezTo>
                <a:cubicBezTo>
                  <a:pt x="11470" y="20791"/>
                  <a:pt x="11515" y="20661"/>
                  <a:pt x="11547" y="20661"/>
                </a:cubicBezTo>
                <a:cubicBezTo>
                  <a:pt x="11573" y="20661"/>
                  <a:pt x="11609" y="20543"/>
                  <a:pt x="11627" y="20400"/>
                </a:cubicBezTo>
                <a:cubicBezTo>
                  <a:pt x="11641" y="20269"/>
                  <a:pt x="11721" y="19956"/>
                  <a:pt x="11802" y="19722"/>
                </a:cubicBezTo>
                <a:cubicBezTo>
                  <a:pt x="11882" y="19487"/>
                  <a:pt x="11963" y="19122"/>
                  <a:pt x="11981" y="18926"/>
                </a:cubicBezTo>
                <a:cubicBezTo>
                  <a:pt x="11999" y="18704"/>
                  <a:pt x="12057" y="18508"/>
                  <a:pt x="12124" y="18443"/>
                </a:cubicBezTo>
                <a:cubicBezTo>
                  <a:pt x="12182" y="18378"/>
                  <a:pt x="12290" y="18169"/>
                  <a:pt x="12357" y="17987"/>
                </a:cubicBezTo>
                <a:cubicBezTo>
                  <a:pt x="12424" y="17804"/>
                  <a:pt x="12514" y="17622"/>
                  <a:pt x="12558" y="17582"/>
                </a:cubicBezTo>
                <a:cubicBezTo>
                  <a:pt x="12599" y="17543"/>
                  <a:pt x="12635" y="17426"/>
                  <a:pt x="12635" y="17334"/>
                </a:cubicBezTo>
                <a:cubicBezTo>
                  <a:pt x="12635" y="17230"/>
                  <a:pt x="12679" y="17034"/>
                  <a:pt x="12729" y="16891"/>
                </a:cubicBezTo>
                <a:cubicBezTo>
                  <a:pt x="12791" y="16721"/>
                  <a:pt x="12818" y="16539"/>
                  <a:pt x="12800" y="16369"/>
                </a:cubicBezTo>
                <a:cubicBezTo>
                  <a:pt x="12787" y="16226"/>
                  <a:pt x="12791" y="16121"/>
                  <a:pt x="12809" y="16134"/>
                </a:cubicBezTo>
                <a:cubicBezTo>
                  <a:pt x="12867" y="16187"/>
                  <a:pt x="13127" y="15795"/>
                  <a:pt x="13100" y="15691"/>
                </a:cubicBezTo>
                <a:cubicBezTo>
                  <a:pt x="13087" y="15626"/>
                  <a:pt x="13172" y="15574"/>
                  <a:pt x="13284" y="15574"/>
                </a:cubicBezTo>
                <a:cubicBezTo>
                  <a:pt x="13436" y="15574"/>
                  <a:pt x="13481" y="15534"/>
                  <a:pt x="13458" y="15404"/>
                </a:cubicBezTo>
                <a:cubicBezTo>
                  <a:pt x="13432" y="15287"/>
                  <a:pt x="13441" y="15287"/>
                  <a:pt x="13490" y="15391"/>
                </a:cubicBezTo>
                <a:cubicBezTo>
                  <a:pt x="13584" y="15600"/>
                  <a:pt x="13799" y="15730"/>
                  <a:pt x="13799" y="15574"/>
                </a:cubicBezTo>
                <a:cubicBezTo>
                  <a:pt x="13799" y="15509"/>
                  <a:pt x="13830" y="15443"/>
                  <a:pt x="13866" y="15443"/>
                </a:cubicBezTo>
                <a:cubicBezTo>
                  <a:pt x="13902" y="15443"/>
                  <a:pt x="13933" y="15378"/>
                  <a:pt x="13933" y="15300"/>
                </a:cubicBezTo>
                <a:cubicBezTo>
                  <a:pt x="13933" y="15234"/>
                  <a:pt x="13955" y="15209"/>
                  <a:pt x="13978" y="15248"/>
                </a:cubicBezTo>
                <a:cubicBezTo>
                  <a:pt x="14005" y="15300"/>
                  <a:pt x="14049" y="15287"/>
                  <a:pt x="14081" y="15221"/>
                </a:cubicBezTo>
                <a:cubicBezTo>
                  <a:pt x="14112" y="15156"/>
                  <a:pt x="14247" y="15000"/>
                  <a:pt x="14381" y="14870"/>
                </a:cubicBezTo>
                <a:cubicBezTo>
                  <a:pt x="14529" y="14726"/>
                  <a:pt x="14717" y="14413"/>
                  <a:pt x="14851" y="14061"/>
                </a:cubicBezTo>
                <a:cubicBezTo>
                  <a:pt x="14976" y="13748"/>
                  <a:pt x="15129" y="13461"/>
                  <a:pt x="15196" y="13408"/>
                </a:cubicBezTo>
                <a:cubicBezTo>
                  <a:pt x="15267" y="13369"/>
                  <a:pt x="15339" y="13239"/>
                  <a:pt x="15366" y="13121"/>
                </a:cubicBezTo>
                <a:cubicBezTo>
                  <a:pt x="15402" y="12939"/>
                  <a:pt x="15415" y="12926"/>
                  <a:pt x="15451" y="13082"/>
                </a:cubicBezTo>
                <a:cubicBezTo>
                  <a:pt x="15478" y="13213"/>
                  <a:pt x="15545" y="13239"/>
                  <a:pt x="15688" y="13174"/>
                </a:cubicBezTo>
                <a:cubicBezTo>
                  <a:pt x="16333" y="12887"/>
                  <a:pt x="17000" y="12456"/>
                  <a:pt x="17193" y="12182"/>
                </a:cubicBezTo>
                <a:cubicBezTo>
                  <a:pt x="17296" y="12039"/>
                  <a:pt x="17394" y="11921"/>
                  <a:pt x="17412" y="11921"/>
                </a:cubicBezTo>
                <a:cubicBezTo>
                  <a:pt x="17435" y="11921"/>
                  <a:pt x="17587" y="11752"/>
                  <a:pt x="17753" y="11543"/>
                </a:cubicBezTo>
                <a:lnTo>
                  <a:pt x="18057" y="11178"/>
                </a:lnTo>
                <a:lnTo>
                  <a:pt x="17797" y="11087"/>
                </a:lnTo>
                <a:cubicBezTo>
                  <a:pt x="17435" y="10969"/>
                  <a:pt x="17112" y="10787"/>
                  <a:pt x="17238" y="10761"/>
                </a:cubicBezTo>
                <a:cubicBezTo>
                  <a:pt x="17318" y="10748"/>
                  <a:pt x="17341" y="10682"/>
                  <a:pt x="17327" y="10447"/>
                </a:cubicBezTo>
                <a:cubicBezTo>
                  <a:pt x="17318" y="10213"/>
                  <a:pt x="17336" y="10161"/>
                  <a:pt x="17444" y="10161"/>
                </a:cubicBezTo>
                <a:cubicBezTo>
                  <a:pt x="17538" y="10161"/>
                  <a:pt x="17578" y="10226"/>
                  <a:pt x="17587" y="10396"/>
                </a:cubicBezTo>
                <a:cubicBezTo>
                  <a:pt x="17591" y="10539"/>
                  <a:pt x="17609" y="10682"/>
                  <a:pt x="17627" y="10722"/>
                </a:cubicBezTo>
                <a:cubicBezTo>
                  <a:pt x="17667" y="10852"/>
                  <a:pt x="18138" y="10969"/>
                  <a:pt x="18191" y="10865"/>
                </a:cubicBezTo>
                <a:cubicBezTo>
                  <a:pt x="18218" y="10813"/>
                  <a:pt x="18250" y="10526"/>
                  <a:pt x="18254" y="10213"/>
                </a:cubicBezTo>
                <a:cubicBezTo>
                  <a:pt x="18263" y="9678"/>
                  <a:pt x="18254" y="9639"/>
                  <a:pt x="18102" y="9417"/>
                </a:cubicBezTo>
                <a:cubicBezTo>
                  <a:pt x="17967" y="9235"/>
                  <a:pt x="17959" y="9208"/>
                  <a:pt x="18066" y="9274"/>
                </a:cubicBezTo>
                <a:cubicBezTo>
                  <a:pt x="18209" y="9352"/>
                  <a:pt x="18361" y="9078"/>
                  <a:pt x="18267" y="8908"/>
                </a:cubicBezTo>
                <a:cubicBezTo>
                  <a:pt x="18223" y="8817"/>
                  <a:pt x="18232" y="8791"/>
                  <a:pt x="18290" y="8791"/>
                </a:cubicBezTo>
                <a:cubicBezTo>
                  <a:pt x="18348" y="8791"/>
                  <a:pt x="18366" y="8726"/>
                  <a:pt x="18344" y="8543"/>
                </a:cubicBezTo>
                <a:cubicBezTo>
                  <a:pt x="18317" y="8283"/>
                  <a:pt x="18415" y="8139"/>
                  <a:pt x="18639" y="8139"/>
                </a:cubicBezTo>
                <a:cubicBezTo>
                  <a:pt x="18823" y="8139"/>
                  <a:pt x="18935" y="7695"/>
                  <a:pt x="18782" y="7578"/>
                </a:cubicBezTo>
                <a:cubicBezTo>
                  <a:pt x="18724" y="7539"/>
                  <a:pt x="18733" y="7513"/>
                  <a:pt x="18814" y="7487"/>
                </a:cubicBezTo>
                <a:cubicBezTo>
                  <a:pt x="18876" y="7474"/>
                  <a:pt x="18944" y="7461"/>
                  <a:pt x="18966" y="7474"/>
                </a:cubicBezTo>
                <a:cubicBezTo>
                  <a:pt x="19033" y="7513"/>
                  <a:pt x="19369" y="7056"/>
                  <a:pt x="19423" y="6848"/>
                </a:cubicBezTo>
                <a:cubicBezTo>
                  <a:pt x="19450" y="6743"/>
                  <a:pt x="19503" y="6704"/>
                  <a:pt x="19544" y="6743"/>
                </a:cubicBezTo>
                <a:cubicBezTo>
                  <a:pt x="19584" y="6782"/>
                  <a:pt x="19629" y="6769"/>
                  <a:pt x="19642" y="6704"/>
                </a:cubicBezTo>
                <a:cubicBezTo>
                  <a:pt x="19660" y="6626"/>
                  <a:pt x="19638" y="6574"/>
                  <a:pt x="19597" y="6574"/>
                </a:cubicBezTo>
                <a:cubicBezTo>
                  <a:pt x="19557" y="6574"/>
                  <a:pt x="19539" y="6509"/>
                  <a:pt x="19552" y="6443"/>
                </a:cubicBezTo>
                <a:cubicBezTo>
                  <a:pt x="19570" y="6365"/>
                  <a:pt x="19526" y="6313"/>
                  <a:pt x="19450" y="6313"/>
                </a:cubicBezTo>
                <a:cubicBezTo>
                  <a:pt x="19320" y="6313"/>
                  <a:pt x="19235" y="6600"/>
                  <a:pt x="19288" y="6848"/>
                </a:cubicBezTo>
                <a:cubicBezTo>
                  <a:pt x="19315" y="6978"/>
                  <a:pt x="19114" y="7017"/>
                  <a:pt x="19069" y="6874"/>
                </a:cubicBezTo>
                <a:cubicBezTo>
                  <a:pt x="19051" y="6835"/>
                  <a:pt x="19078" y="6704"/>
                  <a:pt x="19127" y="6613"/>
                </a:cubicBezTo>
                <a:cubicBezTo>
                  <a:pt x="19253" y="6352"/>
                  <a:pt x="19230" y="5700"/>
                  <a:pt x="19091" y="5426"/>
                </a:cubicBezTo>
                <a:cubicBezTo>
                  <a:pt x="18961" y="5178"/>
                  <a:pt x="19024" y="5048"/>
                  <a:pt x="19235" y="5113"/>
                </a:cubicBezTo>
                <a:cubicBezTo>
                  <a:pt x="19351" y="5152"/>
                  <a:pt x="19382" y="5217"/>
                  <a:pt x="19364" y="5374"/>
                </a:cubicBezTo>
                <a:cubicBezTo>
                  <a:pt x="19347" y="5491"/>
                  <a:pt x="19356" y="5543"/>
                  <a:pt x="19382" y="5491"/>
                </a:cubicBezTo>
                <a:cubicBezTo>
                  <a:pt x="19414" y="5426"/>
                  <a:pt x="19423" y="5491"/>
                  <a:pt x="19409" y="5661"/>
                </a:cubicBezTo>
                <a:cubicBezTo>
                  <a:pt x="19373" y="6065"/>
                  <a:pt x="19441" y="5961"/>
                  <a:pt x="19490" y="5530"/>
                </a:cubicBezTo>
                <a:cubicBezTo>
                  <a:pt x="19517" y="5309"/>
                  <a:pt x="19570" y="5139"/>
                  <a:pt x="19606" y="5139"/>
                </a:cubicBezTo>
                <a:cubicBezTo>
                  <a:pt x="19642" y="5139"/>
                  <a:pt x="19664" y="5048"/>
                  <a:pt x="19655" y="4904"/>
                </a:cubicBezTo>
                <a:cubicBezTo>
                  <a:pt x="19647" y="4748"/>
                  <a:pt x="19593" y="4682"/>
                  <a:pt x="19472" y="4656"/>
                </a:cubicBezTo>
                <a:cubicBezTo>
                  <a:pt x="19378" y="4656"/>
                  <a:pt x="19288" y="4604"/>
                  <a:pt x="19270" y="4552"/>
                </a:cubicBezTo>
                <a:cubicBezTo>
                  <a:pt x="19253" y="4487"/>
                  <a:pt x="19284" y="4474"/>
                  <a:pt x="19333" y="4513"/>
                </a:cubicBezTo>
                <a:cubicBezTo>
                  <a:pt x="19387" y="4552"/>
                  <a:pt x="19459" y="4539"/>
                  <a:pt x="19490" y="4474"/>
                </a:cubicBezTo>
                <a:cubicBezTo>
                  <a:pt x="19535" y="4395"/>
                  <a:pt x="19517" y="4343"/>
                  <a:pt x="19432" y="4239"/>
                </a:cubicBezTo>
                <a:cubicBezTo>
                  <a:pt x="19369" y="4174"/>
                  <a:pt x="19302" y="4043"/>
                  <a:pt x="19284" y="3965"/>
                </a:cubicBezTo>
                <a:cubicBezTo>
                  <a:pt x="19261" y="3861"/>
                  <a:pt x="19235" y="3861"/>
                  <a:pt x="19190" y="3978"/>
                </a:cubicBezTo>
                <a:cubicBezTo>
                  <a:pt x="19082" y="4239"/>
                  <a:pt x="19060" y="3978"/>
                  <a:pt x="19167" y="3717"/>
                </a:cubicBezTo>
                <a:cubicBezTo>
                  <a:pt x="19248" y="3509"/>
                  <a:pt x="19311" y="3469"/>
                  <a:pt x="19454" y="3535"/>
                </a:cubicBezTo>
                <a:cubicBezTo>
                  <a:pt x="19606" y="3587"/>
                  <a:pt x="19629" y="3574"/>
                  <a:pt x="19606" y="3391"/>
                </a:cubicBezTo>
                <a:cubicBezTo>
                  <a:pt x="19588" y="3248"/>
                  <a:pt x="19602" y="3182"/>
                  <a:pt x="19655" y="3170"/>
                </a:cubicBezTo>
                <a:cubicBezTo>
                  <a:pt x="19718" y="3170"/>
                  <a:pt x="19718" y="3143"/>
                  <a:pt x="19642" y="3052"/>
                </a:cubicBezTo>
                <a:cubicBezTo>
                  <a:pt x="19530" y="2921"/>
                  <a:pt x="19593" y="2843"/>
                  <a:pt x="19884" y="2752"/>
                </a:cubicBezTo>
                <a:cubicBezTo>
                  <a:pt x="19991" y="2713"/>
                  <a:pt x="20094" y="2621"/>
                  <a:pt x="20108" y="2556"/>
                </a:cubicBezTo>
                <a:cubicBezTo>
                  <a:pt x="20121" y="2478"/>
                  <a:pt x="20211" y="2387"/>
                  <a:pt x="20300" y="2335"/>
                </a:cubicBezTo>
                <a:cubicBezTo>
                  <a:pt x="20394" y="2282"/>
                  <a:pt x="20457" y="2191"/>
                  <a:pt x="20444" y="2126"/>
                </a:cubicBezTo>
                <a:cubicBezTo>
                  <a:pt x="20430" y="2060"/>
                  <a:pt x="20493" y="2009"/>
                  <a:pt x="20578" y="2009"/>
                </a:cubicBezTo>
                <a:cubicBezTo>
                  <a:pt x="20663" y="2009"/>
                  <a:pt x="20744" y="1956"/>
                  <a:pt x="20757" y="1904"/>
                </a:cubicBezTo>
                <a:cubicBezTo>
                  <a:pt x="20770" y="1839"/>
                  <a:pt x="20923" y="1721"/>
                  <a:pt x="21097" y="1630"/>
                </a:cubicBezTo>
                <a:cubicBezTo>
                  <a:pt x="21550" y="1396"/>
                  <a:pt x="21442" y="1213"/>
                  <a:pt x="20811" y="1121"/>
                </a:cubicBezTo>
                <a:cubicBezTo>
                  <a:pt x="20439" y="1082"/>
                  <a:pt x="20273" y="1108"/>
                  <a:pt x="20229" y="1213"/>
                </a:cubicBezTo>
                <a:cubicBezTo>
                  <a:pt x="20153" y="1396"/>
                  <a:pt x="19960" y="1278"/>
                  <a:pt x="20000" y="1082"/>
                </a:cubicBezTo>
                <a:cubicBezTo>
                  <a:pt x="20018" y="1017"/>
                  <a:pt x="19996" y="965"/>
                  <a:pt x="19960" y="965"/>
                </a:cubicBezTo>
                <a:cubicBezTo>
                  <a:pt x="19920" y="965"/>
                  <a:pt x="19893" y="1030"/>
                  <a:pt x="19902" y="1121"/>
                </a:cubicBezTo>
                <a:cubicBezTo>
                  <a:pt x="19906" y="1200"/>
                  <a:pt x="19875" y="1304"/>
                  <a:pt x="19830" y="1330"/>
                </a:cubicBezTo>
                <a:cubicBezTo>
                  <a:pt x="19785" y="1356"/>
                  <a:pt x="19758" y="1304"/>
                  <a:pt x="19763" y="1213"/>
                </a:cubicBezTo>
                <a:cubicBezTo>
                  <a:pt x="19772" y="1121"/>
                  <a:pt x="19736" y="1017"/>
                  <a:pt x="19687" y="991"/>
                </a:cubicBezTo>
                <a:cubicBezTo>
                  <a:pt x="19638" y="965"/>
                  <a:pt x="19611" y="978"/>
                  <a:pt x="19633" y="1043"/>
                </a:cubicBezTo>
                <a:cubicBezTo>
                  <a:pt x="19651" y="1096"/>
                  <a:pt x="19570" y="1252"/>
                  <a:pt x="19454" y="1382"/>
                </a:cubicBezTo>
                <a:cubicBezTo>
                  <a:pt x="19199" y="1669"/>
                  <a:pt x="19172" y="1669"/>
                  <a:pt x="19284" y="1448"/>
                </a:cubicBezTo>
                <a:cubicBezTo>
                  <a:pt x="19329" y="1343"/>
                  <a:pt x="19351" y="1200"/>
                  <a:pt x="19333" y="1108"/>
                </a:cubicBezTo>
                <a:cubicBezTo>
                  <a:pt x="19315" y="1030"/>
                  <a:pt x="19333" y="939"/>
                  <a:pt x="19369" y="900"/>
                </a:cubicBezTo>
                <a:cubicBezTo>
                  <a:pt x="19409" y="861"/>
                  <a:pt x="19472" y="809"/>
                  <a:pt x="19512" y="769"/>
                </a:cubicBezTo>
                <a:cubicBezTo>
                  <a:pt x="19633" y="652"/>
                  <a:pt x="19570" y="600"/>
                  <a:pt x="19244" y="508"/>
                </a:cubicBezTo>
                <a:cubicBezTo>
                  <a:pt x="19073" y="457"/>
                  <a:pt x="18859" y="339"/>
                  <a:pt x="18769" y="248"/>
                </a:cubicBezTo>
                <a:cubicBezTo>
                  <a:pt x="18554" y="26"/>
                  <a:pt x="17153" y="-78"/>
                  <a:pt x="16351" y="6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7" name="AutoShape 43"/>
          <p:cNvSpPr>
            <a:spLocks/>
          </p:cNvSpPr>
          <p:nvPr/>
        </p:nvSpPr>
        <p:spPr bwMode="auto">
          <a:xfrm>
            <a:off x="2736850" y="3805238"/>
            <a:ext cx="6110288" cy="4776787"/>
          </a:xfrm>
          <a:custGeom>
            <a:avLst/>
            <a:gdLst>
              <a:gd name="T0" fmla="+- 0 10817 35"/>
              <a:gd name="T1" fmla="*/ T0 w 21565"/>
              <a:gd name="T2" fmla="+- 0 10792 3"/>
              <a:gd name="T3" fmla="*/ 10792 h 21579"/>
              <a:gd name="T4" fmla="+- 0 10817 35"/>
              <a:gd name="T5" fmla="*/ T4 w 21565"/>
              <a:gd name="T6" fmla="+- 0 10792 3"/>
              <a:gd name="T7" fmla="*/ 10792 h 21579"/>
              <a:gd name="T8" fmla="+- 0 10817 35"/>
              <a:gd name="T9" fmla="*/ T8 w 21565"/>
              <a:gd name="T10" fmla="+- 0 10792 3"/>
              <a:gd name="T11" fmla="*/ 10792 h 21579"/>
              <a:gd name="T12" fmla="+- 0 10817 35"/>
              <a:gd name="T13" fmla="*/ T12 w 21565"/>
              <a:gd name="T14" fmla="+- 0 10792 3"/>
              <a:gd name="T15" fmla="*/ 10792 h 215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65" h="21579">
                <a:moveTo>
                  <a:pt x="12029" y="20110"/>
                </a:moveTo>
                <a:cubicBezTo>
                  <a:pt x="12059" y="20199"/>
                  <a:pt x="12056" y="20203"/>
                  <a:pt x="11956" y="20199"/>
                </a:cubicBezTo>
                <a:cubicBezTo>
                  <a:pt x="11869" y="20191"/>
                  <a:pt x="11860" y="20184"/>
                  <a:pt x="11902" y="20145"/>
                </a:cubicBezTo>
                <a:cubicBezTo>
                  <a:pt x="11950" y="20099"/>
                  <a:pt x="11950" y="20095"/>
                  <a:pt x="11905" y="20072"/>
                </a:cubicBezTo>
                <a:cubicBezTo>
                  <a:pt x="11875" y="20060"/>
                  <a:pt x="11854" y="20014"/>
                  <a:pt x="11854" y="19975"/>
                </a:cubicBezTo>
                <a:cubicBezTo>
                  <a:pt x="11854" y="19905"/>
                  <a:pt x="11860" y="19905"/>
                  <a:pt x="11923" y="19960"/>
                </a:cubicBezTo>
                <a:cubicBezTo>
                  <a:pt x="11963" y="19990"/>
                  <a:pt x="12011" y="20060"/>
                  <a:pt x="12029" y="20110"/>
                </a:cubicBezTo>
                <a:close/>
                <a:moveTo>
                  <a:pt x="11688" y="13841"/>
                </a:moveTo>
                <a:cubicBezTo>
                  <a:pt x="11697" y="13860"/>
                  <a:pt x="11685" y="13879"/>
                  <a:pt x="11658" y="13879"/>
                </a:cubicBezTo>
                <a:cubicBezTo>
                  <a:pt x="11631" y="13879"/>
                  <a:pt x="11619" y="13860"/>
                  <a:pt x="11628" y="13841"/>
                </a:cubicBezTo>
                <a:cubicBezTo>
                  <a:pt x="11637" y="13817"/>
                  <a:pt x="11652" y="13802"/>
                  <a:pt x="11658" y="13802"/>
                </a:cubicBezTo>
                <a:cubicBezTo>
                  <a:pt x="11664" y="13802"/>
                  <a:pt x="11679" y="13817"/>
                  <a:pt x="11688" y="13841"/>
                </a:cubicBezTo>
                <a:close/>
                <a:moveTo>
                  <a:pt x="15245" y="11910"/>
                </a:moveTo>
                <a:cubicBezTo>
                  <a:pt x="15254" y="11933"/>
                  <a:pt x="15242" y="11937"/>
                  <a:pt x="15217" y="11926"/>
                </a:cubicBezTo>
                <a:cubicBezTo>
                  <a:pt x="15163" y="11899"/>
                  <a:pt x="15154" y="11872"/>
                  <a:pt x="15196" y="11872"/>
                </a:cubicBezTo>
                <a:cubicBezTo>
                  <a:pt x="15214" y="11872"/>
                  <a:pt x="15236" y="11887"/>
                  <a:pt x="15245" y="11910"/>
                </a:cubicBezTo>
                <a:close/>
                <a:moveTo>
                  <a:pt x="15245" y="11258"/>
                </a:moveTo>
                <a:cubicBezTo>
                  <a:pt x="15278" y="11323"/>
                  <a:pt x="15242" y="11339"/>
                  <a:pt x="15199" y="11273"/>
                </a:cubicBezTo>
                <a:cubicBezTo>
                  <a:pt x="15175" y="11239"/>
                  <a:pt x="15175" y="11215"/>
                  <a:pt x="15193" y="11215"/>
                </a:cubicBezTo>
                <a:cubicBezTo>
                  <a:pt x="15211" y="11215"/>
                  <a:pt x="15236" y="11235"/>
                  <a:pt x="15245" y="11258"/>
                </a:cubicBezTo>
                <a:close/>
                <a:moveTo>
                  <a:pt x="14401" y="9864"/>
                </a:moveTo>
                <a:cubicBezTo>
                  <a:pt x="14392" y="9883"/>
                  <a:pt x="14356" y="9903"/>
                  <a:pt x="14322" y="9903"/>
                </a:cubicBezTo>
                <a:cubicBezTo>
                  <a:pt x="14292" y="9903"/>
                  <a:pt x="14265" y="9883"/>
                  <a:pt x="14265" y="9864"/>
                </a:cubicBezTo>
                <a:cubicBezTo>
                  <a:pt x="14265" y="9841"/>
                  <a:pt x="14301" y="9826"/>
                  <a:pt x="14343" y="9826"/>
                </a:cubicBezTo>
                <a:cubicBezTo>
                  <a:pt x="14386" y="9826"/>
                  <a:pt x="14413" y="9841"/>
                  <a:pt x="14401" y="9864"/>
                </a:cubicBezTo>
                <a:close/>
                <a:moveTo>
                  <a:pt x="15169" y="9652"/>
                </a:moveTo>
                <a:cubicBezTo>
                  <a:pt x="15169" y="9679"/>
                  <a:pt x="14931" y="9829"/>
                  <a:pt x="14717" y="9930"/>
                </a:cubicBezTo>
                <a:cubicBezTo>
                  <a:pt x="14425" y="10073"/>
                  <a:pt x="14301" y="10104"/>
                  <a:pt x="14235" y="10057"/>
                </a:cubicBezTo>
                <a:cubicBezTo>
                  <a:pt x="14157" y="10003"/>
                  <a:pt x="14157" y="9941"/>
                  <a:pt x="14235" y="9941"/>
                </a:cubicBezTo>
                <a:cubicBezTo>
                  <a:pt x="14268" y="9941"/>
                  <a:pt x="14295" y="9964"/>
                  <a:pt x="14295" y="9988"/>
                </a:cubicBezTo>
                <a:cubicBezTo>
                  <a:pt x="14295" y="10026"/>
                  <a:pt x="14301" y="10026"/>
                  <a:pt x="14319" y="9992"/>
                </a:cubicBezTo>
                <a:cubicBezTo>
                  <a:pt x="14331" y="9964"/>
                  <a:pt x="14422" y="9891"/>
                  <a:pt x="14521" y="9829"/>
                </a:cubicBezTo>
                <a:cubicBezTo>
                  <a:pt x="14666" y="9733"/>
                  <a:pt x="14723" y="9717"/>
                  <a:pt x="14838" y="9733"/>
                </a:cubicBezTo>
                <a:cubicBezTo>
                  <a:pt x="14934" y="9748"/>
                  <a:pt x="14961" y="9744"/>
                  <a:pt x="14931" y="9717"/>
                </a:cubicBezTo>
                <a:cubicBezTo>
                  <a:pt x="14898" y="9687"/>
                  <a:pt x="14910" y="9675"/>
                  <a:pt x="14991" y="9660"/>
                </a:cubicBezTo>
                <a:cubicBezTo>
                  <a:pt x="15049" y="9652"/>
                  <a:pt x="15112" y="9640"/>
                  <a:pt x="15133" y="9640"/>
                </a:cubicBezTo>
                <a:cubicBezTo>
                  <a:pt x="15151" y="9636"/>
                  <a:pt x="15169" y="9640"/>
                  <a:pt x="15169" y="9652"/>
                </a:cubicBezTo>
                <a:close/>
                <a:moveTo>
                  <a:pt x="15862" y="9274"/>
                </a:moveTo>
                <a:cubicBezTo>
                  <a:pt x="15859" y="9401"/>
                  <a:pt x="15679" y="9490"/>
                  <a:pt x="15486" y="9459"/>
                </a:cubicBezTo>
                <a:cubicBezTo>
                  <a:pt x="15401" y="9443"/>
                  <a:pt x="15281" y="9451"/>
                  <a:pt x="15220" y="9470"/>
                </a:cubicBezTo>
                <a:cubicBezTo>
                  <a:pt x="15076" y="9521"/>
                  <a:pt x="15076" y="9463"/>
                  <a:pt x="15223" y="9374"/>
                </a:cubicBezTo>
                <a:cubicBezTo>
                  <a:pt x="15296" y="9328"/>
                  <a:pt x="15404" y="9304"/>
                  <a:pt x="15540" y="9304"/>
                </a:cubicBezTo>
                <a:cubicBezTo>
                  <a:pt x="15651" y="9304"/>
                  <a:pt x="15742" y="9293"/>
                  <a:pt x="15742" y="9274"/>
                </a:cubicBezTo>
                <a:cubicBezTo>
                  <a:pt x="15742" y="9258"/>
                  <a:pt x="15769" y="9246"/>
                  <a:pt x="15802" y="9246"/>
                </a:cubicBezTo>
                <a:cubicBezTo>
                  <a:pt x="15835" y="9246"/>
                  <a:pt x="15862" y="9258"/>
                  <a:pt x="15862" y="9274"/>
                </a:cubicBezTo>
                <a:close/>
                <a:moveTo>
                  <a:pt x="14880" y="8675"/>
                </a:moveTo>
                <a:cubicBezTo>
                  <a:pt x="14871" y="8691"/>
                  <a:pt x="14853" y="8706"/>
                  <a:pt x="14835" y="8706"/>
                </a:cubicBezTo>
                <a:cubicBezTo>
                  <a:pt x="14820" y="8706"/>
                  <a:pt x="14808" y="8691"/>
                  <a:pt x="14808" y="8675"/>
                </a:cubicBezTo>
                <a:cubicBezTo>
                  <a:pt x="14808" y="8656"/>
                  <a:pt x="14829" y="8640"/>
                  <a:pt x="14853" y="8640"/>
                </a:cubicBezTo>
                <a:cubicBezTo>
                  <a:pt x="14877" y="8640"/>
                  <a:pt x="14889" y="8656"/>
                  <a:pt x="14880" y="8675"/>
                </a:cubicBezTo>
                <a:close/>
                <a:moveTo>
                  <a:pt x="14808" y="8729"/>
                </a:moveTo>
                <a:cubicBezTo>
                  <a:pt x="14907" y="8783"/>
                  <a:pt x="14916" y="8783"/>
                  <a:pt x="14964" y="8710"/>
                </a:cubicBezTo>
                <a:cubicBezTo>
                  <a:pt x="15040" y="8590"/>
                  <a:pt x="15127" y="8606"/>
                  <a:pt x="15166" y="8748"/>
                </a:cubicBezTo>
                <a:cubicBezTo>
                  <a:pt x="15239" y="9015"/>
                  <a:pt x="15106" y="9165"/>
                  <a:pt x="14997" y="8938"/>
                </a:cubicBezTo>
                <a:cubicBezTo>
                  <a:pt x="14931" y="8791"/>
                  <a:pt x="14871" y="8783"/>
                  <a:pt x="14892" y="8922"/>
                </a:cubicBezTo>
                <a:cubicBezTo>
                  <a:pt x="14904" y="9003"/>
                  <a:pt x="14886" y="9050"/>
                  <a:pt x="14814" y="9131"/>
                </a:cubicBezTo>
                <a:cubicBezTo>
                  <a:pt x="14762" y="9185"/>
                  <a:pt x="14711" y="9277"/>
                  <a:pt x="14702" y="9335"/>
                </a:cubicBezTo>
                <a:cubicBezTo>
                  <a:pt x="14684" y="9420"/>
                  <a:pt x="14576" y="9555"/>
                  <a:pt x="14524" y="9555"/>
                </a:cubicBezTo>
                <a:cubicBezTo>
                  <a:pt x="14515" y="9555"/>
                  <a:pt x="14512" y="9482"/>
                  <a:pt x="14515" y="9389"/>
                </a:cubicBezTo>
                <a:cubicBezTo>
                  <a:pt x="14521" y="9246"/>
                  <a:pt x="14515" y="9227"/>
                  <a:pt x="14461" y="9239"/>
                </a:cubicBezTo>
                <a:cubicBezTo>
                  <a:pt x="14428" y="9246"/>
                  <a:pt x="14380" y="9277"/>
                  <a:pt x="14352" y="9308"/>
                </a:cubicBezTo>
                <a:cubicBezTo>
                  <a:pt x="14328" y="9339"/>
                  <a:pt x="14295" y="9362"/>
                  <a:pt x="14280" y="9362"/>
                </a:cubicBezTo>
                <a:cubicBezTo>
                  <a:pt x="14268" y="9362"/>
                  <a:pt x="14319" y="9285"/>
                  <a:pt x="14398" y="9189"/>
                </a:cubicBezTo>
                <a:cubicBezTo>
                  <a:pt x="14476" y="9092"/>
                  <a:pt x="14530" y="8996"/>
                  <a:pt x="14521" y="8976"/>
                </a:cubicBezTo>
                <a:cubicBezTo>
                  <a:pt x="14512" y="8957"/>
                  <a:pt x="14518" y="8934"/>
                  <a:pt x="14536" y="8918"/>
                </a:cubicBezTo>
                <a:cubicBezTo>
                  <a:pt x="14588" y="8876"/>
                  <a:pt x="14569" y="8822"/>
                  <a:pt x="14491" y="8775"/>
                </a:cubicBezTo>
                <a:cubicBezTo>
                  <a:pt x="14449" y="8752"/>
                  <a:pt x="14416" y="8706"/>
                  <a:pt x="14416" y="8675"/>
                </a:cubicBezTo>
                <a:cubicBezTo>
                  <a:pt x="14416" y="8633"/>
                  <a:pt x="14443" y="8625"/>
                  <a:pt x="14560" y="8648"/>
                </a:cubicBezTo>
                <a:cubicBezTo>
                  <a:pt x="14639" y="8664"/>
                  <a:pt x="14750" y="8698"/>
                  <a:pt x="14808" y="8729"/>
                </a:cubicBezTo>
                <a:close/>
                <a:moveTo>
                  <a:pt x="14295" y="8613"/>
                </a:moveTo>
                <a:cubicBezTo>
                  <a:pt x="14295" y="8648"/>
                  <a:pt x="14105" y="8876"/>
                  <a:pt x="14066" y="8891"/>
                </a:cubicBezTo>
                <a:cubicBezTo>
                  <a:pt x="13967" y="8926"/>
                  <a:pt x="13934" y="8957"/>
                  <a:pt x="13834" y="9107"/>
                </a:cubicBezTo>
                <a:cubicBezTo>
                  <a:pt x="13710" y="9297"/>
                  <a:pt x="13662" y="9432"/>
                  <a:pt x="13662" y="9582"/>
                </a:cubicBezTo>
                <a:cubicBezTo>
                  <a:pt x="13662" y="9648"/>
                  <a:pt x="13617" y="9737"/>
                  <a:pt x="13530" y="9849"/>
                </a:cubicBezTo>
                <a:cubicBezTo>
                  <a:pt x="13385" y="10038"/>
                  <a:pt x="13304" y="10065"/>
                  <a:pt x="13298" y="9930"/>
                </a:cubicBezTo>
                <a:cubicBezTo>
                  <a:pt x="13289" y="9706"/>
                  <a:pt x="13421" y="9386"/>
                  <a:pt x="13677" y="9023"/>
                </a:cubicBezTo>
                <a:cubicBezTo>
                  <a:pt x="13804" y="8841"/>
                  <a:pt x="13831" y="8745"/>
                  <a:pt x="13723" y="8868"/>
                </a:cubicBezTo>
                <a:cubicBezTo>
                  <a:pt x="13698" y="8895"/>
                  <a:pt x="13710" y="8868"/>
                  <a:pt x="13753" y="8810"/>
                </a:cubicBezTo>
                <a:cubicBezTo>
                  <a:pt x="13798" y="8745"/>
                  <a:pt x="13846" y="8710"/>
                  <a:pt x="13879" y="8718"/>
                </a:cubicBezTo>
                <a:cubicBezTo>
                  <a:pt x="13906" y="8729"/>
                  <a:pt x="13955" y="8714"/>
                  <a:pt x="13985" y="8687"/>
                </a:cubicBezTo>
                <a:cubicBezTo>
                  <a:pt x="14063" y="8617"/>
                  <a:pt x="14295" y="8563"/>
                  <a:pt x="14295" y="8613"/>
                </a:cubicBezTo>
                <a:close/>
                <a:moveTo>
                  <a:pt x="14853" y="8571"/>
                </a:moveTo>
                <a:cubicBezTo>
                  <a:pt x="14871" y="8579"/>
                  <a:pt x="14820" y="8586"/>
                  <a:pt x="14741" y="8586"/>
                </a:cubicBezTo>
                <a:cubicBezTo>
                  <a:pt x="14660" y="8590"/>
                  <a:pt x="14597" y="8575"/>
                  <a:pt x="14597" y="8559"/>
                </a:cubicBezTo>
                <a:cubicBezTo>
                  <a:pt x="14597" y="8532"/>
                  <a:pt x="14783" y="8540"/>
                  <a:pt x="14853" y="8571"/>
                </a:cubicBezTo>
                <a:close/>
                <a:moveTo>
                  <a:pt x="18816" y="8498"/>
                </a:moveTo>
                <a:cubicBezTo>
                  <a:pt x="18816" y="8505"/>
                  <a:pt x="18789" y="8513"/>
                  <a:pt x="18753" y="8513"/>
                </a:cubicBezTo>
                <a:cubicBezTo>
                  <a:pt x="18719" y="8513"/>
                  <a:pt x="18698" y="8498"/>
                  <a:pt x="18710" y="8474"/>
                </a:cubicBezTo>
                <a:cubicBezTo>
                  <a:pt x="18726" y="8443"/>
                  <a:pt x="18816" y="8463"/>
                  <a:pt x="18816" y="8498"/>
                </a:cubicBezTo>
                <a:close/>
                <a:moveTo>
                  <a:pt x="18499" y="7972"/>
                </a:moveTo>
                <a:cubicBezTo>
                  <a:pt x="18524" y="8023"/>
                  <a:pt x="18484" y="8023"/>
                  <a:pt x="18424" y="7972"/>
                </a:cubicBezTo>
                <a:cubicBezTo>
                  <a:pt x="18385" y="7942"/>
                  <a:pt x="18385" y="7934"/>
                  <a:pt x="18430" y="7934"/>
                </a:cubicBezTo>
                <a:cubicBezTo>
                  <a:pt x="18457" y="7934"/>
                  <a:pt x="18490" y="7949"/>
                  <a:pt x="18499" y="7972"/>
                </a:cubicBezTo>
                <a:close/>
                <a:moveTo>
                  <a:pt x="6926" y="7861"/>
                </a:moveTo>
                <a:cubicBezTo>
                  <a:pt x="6914" y="7880"/>
                  <a:pt x="6863" y="7891"/>
                  <a:pt x="6812" y="7891"/>
                </a:cubicBezTo>
                <a:cubicBezTo>
                  <a:pt x="6749" y="7888"/>
                  <a:pt x="6737" y="7880"/>
                  <a:pt x="6776" y="7868"/>
                </a:cubicBezTo>
                <a:cubicBezTo>
                  <a:pt x="6809" y="7857"/>
                  <a:pt x="6848" y="7834"/>
                  <a:pt x="6863" y="7814"/>
                </a:cubicBezTo>
                <a:cubicBezTo>
                  <a:pt x="6896" y="7776"/>
                  <a:pt x="6948" y="7810"/>
                  <a:pt x="6926" y="7861"/>
                </a:cubicBezTo>
                <a:close/>
                <a:moveTo>
                  <a:pt x="14304" y="7725"/>
                </a:moveTo>
                <a:cubicBezTo>
                  <a:pt x="14331" y="7737"/>
                  <a:pt x="14340" y="7780"/>
                  <a:pt x="14334" y="7837"/>
                </a:cubicBezTo>
                <a:cubicBezTo>
                  <a:pt x="14316" y="7942"/>
                  <a:pt x="14410" y="8027"/>
                  <a:pt x="14497" y="7984"/>
                </a:cubicBezTo>
                <a:cubicBezTo>
                  <a:pt x="14542" y="7961"/>
                  <a:pt x="14545" y="7969"/>
                  <a:pt x="14515" y="8019"/>
                </a:cubicBezTo>
                <a:cubicBezTo>
                  <a:pt x="14494" y="8050"/>
                  <a:pt x="14485" y="8088"/>
                  <a:pt x="14494" y="8100"/>
                </a:cubicBezTo>
                <a:cubicBezTo>
                  <a:pt x="14506" y="8111"/>
                  <a:pt x="14503" y="8154"/>
                  <a:pt x="14491" y="8193"/>
                </a:cubicBezTo>
                <a:cubicBezTo>
                  <a:pt x="14461" y="8281"/>
                  <a:pt x="14455" y="8304"/>
                  <a:pt x="14449" y="8378"/>
                </a:cubicBezTo>
                <a:cubicBezTo>
                  <a:pt x="14449" y="8409"/>
                  <a:pt x="14431" y="8436"/>
                  <a:pt x="14413" y="8436"/>
                </a:cubicBezTo>
                <a:cubicBezTo>
                  <a:pt x="14395" y="8436"/>
                  <a:pt x="14386" y="8409"/>
                  <a:pt x="14398" y="8378"/>
                </a:cubicBezTo>
                <a:cubicBezTo>
                  <a:pt x="14410" y="8331"/>
                  <a:pt x="14389" y="8328"/>
                  <a:pt x="14271" y="8347"/>
                </a:cubicBezTo>
                <a:cubicBezTo>
                  <a:pt x="14193" y="8358"/>
                  <a:pt x="14105" y="8386"/>
                  <a:pt x="14078" y="8405"/>
                </a:cubicBezTo>
                <a:cubicBezTo>
                  <a:pt x="14012" y="8447"/>
                  <a:pt x="13882" y="8405"/>
                  <a:pt x="13861" y="8335"/>
                </a:cubicBezTo>
                <a:cubicBezTo>
                  <a:pt x="13852" y="8304"/>
                  <a:pt x="13822" y="8281"/>
                  <a:pt x="13792" y="8281"/>
                </a:cubicBezTo>
                <a:cubicBezTo>
                  <a:pt x="13756" y="8281"/>
                  <a:pt x="13771" y="8254"/>
                  <a:pt x="13840" y="8200"/>
                </a:cubicBezTo>
                <a:cubicBezTo>
                  <a:pt x="13952" y="8115"/>
                  <a:pt x="13946" y="8065"/>
                  <a:pt x="13828" y="8104"/>
                </a:cubicBezTo>
                <a:cubicBezTo>
                  <a:pt x="13780" y="8119"/>
                  <a:pt x="13759" y="8146"/>
                  <a:pt x="13771" y="8173"/>
                </a:cubicBezTo>
                <a:cubicBezTo>
                  <a:pt x="13783" y="8200"/>
                  <a:pt x="13780" y="8204"/>
                  <a:pt x="13759" y="8189"/>
                </a:cubicBezTo>
                <a:cubicBezTo>
                  <a:pt x="13741" y="8173"/>
                  <a:pt x="13680" y="8193"/>
                  <a:pt x="13626" y="8227"/>
                </a:cubicBezTo>
                <a:cubicBezTo>
                  <a:pt x="13572" y="8266"/>
                  <a:pt x="13488" y="8308"/>
                  <a:pt x="13436" y="8324"/>
                </a:cubicBezTo>
                <a:cubicBezTo>
                  <a:pt x="13388" y="8339"/>
                  <a:pt x="13313" y="8366"/>
                  <a:pt x="13270" y="8382"/>
                </a:cubicBezTo>
                <a:cubicBezTo>
                  <a:pt x="13195" y="8405"/>
                  <a:pt x="13195" y="8405"/>
                  <a:pt x="13255" y="8343"/>
                </a:cubicBezTo>
                <a:cubicBezTo>
                  <a:pt x="13313" y="8277"/>
                  <a:pt x="13310" y="8277"/>
                  <a:pt x="13189" y="8293"/>
                </a:cubicBezTo>
                <a:cubicBezTo>
                  <a:pt x="13117" y="8304"/>
                  <a:pt x="13060" y="8308"/>
                  <a:pt x="13060" y="8301"/>
                </a:cubicBezTo>
                <a:cubicBezTo>
                  <a:pt x="13060" y="8266"/>
                  <a:pt x="13394" y="8054"/>
                  <a:pt x="13521" y="8011"/>
                </a:cubicBezTo>
                <a:cubicBezTo>
                  <a:pt x="13599" y="7984"/>
                  <a:pt x="13671" y="7945"/>
                  <a:pt x="13680" y="7930"/>
                </a:cubicBezTo>
                <a:cubicBezTo>
                  <a:pt x="13689" y="7911"/>
                  <a:pt x="13710" y="7895"/>
                  <a:pt x="13732" y="7895"/>
                </a:cubicBezTo>
                <a:cubicBezTo>
                  <a:pt x="13750" y="7895"/>
                  <a:pt x="13738" y="7922"/>
                  <a:pt x="13705" y="7953"/>
                </a:cubicBezTo>
                <a:cubicBezTo>
                  <a:pt x="13674" y="7984"/>
                  <a:pt x="13662" y="8011"/>
                  <a:pt x="13683" y="8011"/>
                </a:cubicBezTo>
                <a:cubicBezTo>
                  <a:pt x="13747" y="8011"/>
                  <a:pt x="13873" y="7938"/>
                  <a:pt x="13873" y="7899"/>
                </a:cubicBezTo>
                <a:cubicBezTo>
                  <a:pt x="13873" y="7876"/>
                  <a:pt x="13855" y="7868"/>
                  <a:pt x="13831" y="7880"/>
                </a:cubicBezTo>
                <a:cubicBezTo>
                  <a:pt x="13807" y="7891"/>
                  <a:pt x="13780" y="7880"/>
                  <a:pt x="13765" y="7853"/>
                </a:cubicBezTo>
                <a:cubicBezTo>
                  <a:pt x="13753" y="7826"/>
                  <a:pt x="13756" y="7814"/>
                  <a:pt x="13771" y="7830"/>
                </a:cubicBezTo>
                <a:cubicBezTo>
                  <a:pt x="13786" y="7841"/>
                  <a:pt x="13873" y="7818"/>
                  <a:pt x="13964" y="7780"/>
                </a:cubicBezTo>
                <a:cubicBezTo>
                  <a:pt x="14136" y="7702"/>
                  <a:pt x="14229" y="7687"/>
                  <a:pt x="14304" y="7725"/>
                </a:cubicBezTo>
                <a:close/>
                <a:moveTo>
                  <a:pt x="6839" y="7378"/>
                </a:moveTo>
                <a:cubicBezTo>
                  <a:pt x="6839" y="7420"/>
                  <a:pt x="6872" y="7459"/>
                  <a:pt x="6935" y="7486"/>
                </a:cubicBezTo>
                <a:cubicBezTo>
                  <a:pt x="7014" y="7521"/>
                  <a:pt x="7026" y="7540"/>
                  <a:pt x="6996" y="7579"/>
                </a:cubicBezTo>
                <a:cubicBezTo>
                  <a:pt x="6969" y="7613"/>
                  <a:pt x="6969" y="7625"/>
                  <a:pt x="6996" y="7625"/>
                </a:cubicBezTo>
                <a:cubicBezTo>
                  <a:pt x="7017" y="7625"/>
                  <a:pt x="7032" y="7664"/>
                  <a:pt x="7032" y="7710"/>
                </a:cubicBezTo>
                <a:cubicBezTo>
                  <a:pt x="7032" y="7776"/>
                  <a:pt x="7023" y="7783"/>
                  <a:pt x="7005" y="7745"/>
                </a:cubicBezTo>
                <a:cubicBezTo>
                  <a:pt x="6990" y="7714"/>
                  <a:pt x="6963" y="7706"/>
                  <a:pt x="6942" y="7722"/>
                </a:cubicBezTo>
                <a:cubicBezTo>
                  <a:pt x="6917" y="7741"/>
                  <a:pt x="6908" y="7733"/>
                  <a:pt x="6917" y="7698"/>
                </a:cubicBezTo>
                <a:cubicBezTo>
                  <a:pt x="6926" y="7667"/>
                  <a:pt x="6896" y="7598"/>
                  <a:pt x="6854" y="7544"/>
                </a:cubicBezTo>
                <a:cubicBezTo>
                  <a:pt x="6770" y="7440"/>
                  <a:pt x="6743" y="7316"/>
                  <a:pt x="6806" y="7316"/>
                </a:cubicBezTo>
                <a:cubicBezTo>
                  <a:pt x="6827" y="7316"/>
                  <a:pt x="6842" y="7343"/>
                  <a:pt x="6839" y="7378"/>
                </a:cubicBezTo>
                <a:close/>
                <a:moveTo>
                  <a:pt x="12698" y="6911"/>
                </a:moveTo>
                <a:cubicBezTo>
                  <a:pt x="12698" y="6918"/>
                  <a:pt x="12659" y="6980"/>
                  <a:pt x="12607" y="7046"/>
                </a:cubicBezTo>
                <a:cubicBezTo>
                  <a:pt x="12550" y="7119"/>
                  <a:pt x="12517" y="7142"/>
                  <a:pt x="12517" y="7108"/>
                </a:cubicBezTo>
                <a:cubicBezTo>
                  <a:pt x="12517" y="7077"/>
                  <a:pt x="12553" y="7015"/>
                  <a:pt x="12595" y="6973"/>
                </a:cubicBezTo>
                <a:cubicBezTo>
                  <a:pt x="12677" y="6891"/>
                  <a:pt x="12698" y="6876"/>
                  <a:pt x="12698" y="6911"/>
                </a:cubicBezTo>
                <a:close/>
                <a:moveTo>
                  <a:pt x="6520" y="6235"/>
                </a:moveTo>
                <a:cubicBezTo>
                  <a:pt x="6520" y="6255"/>
                  <a:pt x="6514" y="6274"/>
                  <a:pt x="6507" y="6274"/>
                </a:cubicBezTo>
                <a:cubicBezTo>
                  <a:pt x="6498" y="6274"/>
                  <a:pt x="6483" y="6255"/>
                  <a:pt x="6474" y="6235"/>
                </a:cubicBezTo>
                <a:cubicBezTo>
                  <a:pt x="6465" y="6212"/>
                  <a:pt x="6471" y="6197"/>
                  <a:pt x="6486" y="6197"/>
                </a:cubicBezTo>
                <a:cubicBezTo>
                  <a:pt x="6504" y="6197"/>
                  <a:pt x="6520" y="6212"/>
                  <a:pt x="6520" y="6235"/>
                </a:cubicBezTo>
                <a:close/>
                <a:moveTo>
                  <a:pt x="20323" y="6096"/>
                </a:moveTo>
                <a:cubicBezTo>
                  <a:pt x="20323" y="6104"/>
                  <a:pt x="20278" y="6131"/>
                  <a:pt x="20226" y="6154"/>
                </a:cubicBezTo>
                <a:cubicBezTo>
                  <a:pt x="20136" y="6193"/>
                  <a:pt x="20133" y="6189"/>
                  <a:pt x="20184" y="6139"/>
                </a:cubicBezTo>
                <a:cubicBezTo>
                  <a:pt x="20238" y="6085"/>
                  <a:pt x="20323" y="6061"/>
                  <a:pt x="20323" y="6096"/>
                </a:cubicBezTo>
                <a:close/>
                <a:moveTo>
                  <a:pt x="12776" y="6123"/>
                </a:moveTo>
                <a:cubicBezTo>
                  <a:pt x="12800" y="6177"/>
                  <a:pt x="12728" y="6737"/>
                  <a:pt x="12695" y="6737"/>
                </a:cubicBezTo>
                <a:cubicBezTo>
                  <a:pt x="12680" y="6737"/>
                  <a:pt x="12668" y="6726"/>
                  <a:pt x="12668" y="6706"/>
                </a:cubicBezTo>
                <a:cubicBezTo>
                  <a:pt x="12668" y="6691"/>
                  <a:pt x="12656" y="6656"/>
                  <a:pt x="12641" y="6625"/>
                </a:cubicBezTo>
                <a:cubicBezTo>
                  <a:pt x="12619" y="6583"/>
                  <a:pt x="12601" y="6579"/>
                  <a:pt x="12568" y="6614"/>
                </a:cubicBezTo>
                <a:cubicBezTo>
                  <a:pt x="12538" y="6648"/>
                  <a:pt x="12526" y="6648"/>
                  <a:pt x="12526" y="6610"/>
                </a:cubicBezTo>
                <a:cubicBezTo>
                  <a:pt x="12526" y="6587"/>
                  <a:pt x="12517" y="6525"/>
                  <a:pt x="12505" y="6475"/>
                </a:cubicBezTo>
                <a:cubicBezTo>
                  <a:pt x="12487" y="6409"/>
                  <a:pt x="12496" y="6382"/>
                  <a:pt x="12553" y="6355"/>
                </a:cubicBezTo>
                <a:lnTo>
                  <a:pt x="12623" y="6316"/>
                </a:lnTo>
                <a:lnTo>
                  <a:pt x="12556" y="6316"/>
                </a:lnTo>
                <a:cubicBezTo>
                  <a:pt x="12466" y="6312"/>
                  <a:pt x="12469" y="6289"/>
                  <a:pt x="12571" y="6177"/>
                </a:cubicBezTo>
                <a:cubicBezTo>
                  <a:pt x="12659" y="6077"/>
                  <a:pt x="12743" y="6054"/>
                  <a:pt x="12776" y="6123"/>
                </a:cubicBezTo>
                <a:close/>
                <a:moveTo>
                  <a:pt x="6453" y="5668"/>
                </a:moveTo>
                <a:cubicBezTo>
                  <a:pt x="6435" y="5714"/>
                  <a:pt x="6417" y="5757"/>
                  <a:pt x="6414" y="5760"/>
                </a:cubicBezTo>
                <a:cubicBezTo>
                  <a:pt x="6411" y="5768"/>
                  <a:pt x="6408" y="5722"/>
                  <a:pt x="6408" y="5660"/>
                </a:cubicBezTo>
                <a:cubicBezTo>
                  <a:pt x="6408" y="5583"/>
                  <a:pt x="6420" y="5552"/>
                  <a:pt x="6447" y="5567"/>
                </a:cubicBezTo>
                <a:cubicBezTo>
                  <a:pt x="6480" y="5583"/>
                  <a:pt x="6480" y="5606"/>
                  <a:pt x="6453" y="5668"/>
                </a:cubicBezTo>
                <a:close/>
                <a:moveTo>
                  <a:pt x="6812" y="5370"/>
                </a:moveTo>
                <a:cubicBezTo>
                  <a:pt x="6803" y="5382"/>
                  <a:pt x="6776" y="5386"/>
                  <a:pt x="6755" y="5374"/>
                </a:cubicBezTo>
                <a:cubicBezTo>
                  <a:pt x="6731" y="5363"/>
                  <a:pt x="6740" y="5351"/>
                  <a:pt x="6773" y="5351"/>
                </a:cubicBezTo>
                <a:cubicBezTo>
                  <a:pt x="6806" y="5347"/>
                  <a:pt x="6824" y="5359"/>
                  <a:pt x="6812" y="5370"/>
                </a:cubicBezTo>
                <a:close/>
                <a:moveTo>
                  <a:pt x="6610" y="5405"/>
                </a:moveTo>
                <a:cubicBezTo>
                  <a:pt x="6610" y="5436"/>
                  <a:pt x="6604" y="5463"/>
                  <a:pt x="6598" y="5463"/>
                </a:cubicBezTo>
                <a:cubicBezTo>
                  <a:pt x="6592" y="5463"/>
                  <a:pt x="6580" y="5436"/>
                  <a:pt x="6568" y="5405"/>
                </a:cubicBezTo>
                <a:cubicBezTo>
                  <a:pt x="6559" y="5374"/>
                  <a:pt x="6565" y="5347"/>
                  <a:pt x="6580" y="5347"/>
                </a:cubicBezTo>
                <a:cubicBezTo>
                  <a:pt x="6598" y="5347"/>
                  <a:pt x="6610" y="5374"/>
                  <a:pt x="6610" y="5405"/>
                </a:cubicBezTo>
                <a:close/>
                <a:moveTo>
                  <a:pt x="6489" y="5247"/>
                </a:moveTo>
                <a:cubicBezTo>
                  <a:pt x="6489" y="5255"/>
                  <a:pt x="6465" y="5285"/>
                  <a:pt x="6438" y="5312"/>
                </a:cubicBezTo>
                <a:cubicBezTo>
                  <a:pt x="6390" y="5363"/>
                  <a:pt x="6387" y="5359"/>
                  <a:pt x="6426" y="5297"/>
                </a:cubicBezTo>
                <a:cubicBezTo>
                  <a:pt x="6465" y="5235"/>
                  <a:pt x="6489" y="5216"/>
                  <a:pt x="6489" y="5247"/>
                </a:cubicBezTo>
                <a:close/>
                <a:moveTo>
                  <a:pt x="6688" y="5123"/>
                </a:moveTo>
                <a:cubicBezTo>
                  <a:pt x="6700" y="5147"/>
                  <a:pt x="6697" y="5154"/>
                  <a:pt x="6676" y="5139"/>
                </a:cubicBezTo>
                <a:cubicBezTo>
                  <a:pt x="6658" y="5127"/>
                  <a:pt x="6631" y="5143"/>
                  <a:pt x="6616" y="5177"/>
                </a:cubicBezTo>
                <a:cubicBezTo>
                  <a:pt x="6598" y="5220"/>
                  <a:pt x="6583" y="5228"/>
                  <a:pt x="6568" y="5197"/>
                </a:cubicBezTo>
                <a:cubicBezTo>
                  <a:pt x="6556" y="5174"/>
                  <a:pt x="6562" y="5154"/>
                  <a:pt x="6580" y="5154"/>
                </a:cubicBezTo>
                <a:cubicBezTo>
                  <a:pt x="6598" y="5154"/>
                  <a:pt x="6604" y="5135"/>
                  <a:pt x="6595" y="5116"/>
                </a:cubicBezTo>
                <a:cubicBezTo>
                  <a:pt x="6586" y="5092"/>
                  <a:pt x="6598" y="5077"/>
                  <a:pt x="6622" y="5077"/>
                </a:cubicBezTo>
                <a:cubicBezTo>
                  <a:pt x="6646" y="5077"/>
                  <a:pt x="6676" y="5096"/>
                  <a:pt x="6688" y="5123"/>
                </a:cubicBezTo>
                <a:close/>
                <a:moveTo>
                  <a:pt x="6731" y="4981"/>
                </a:moveTo>
                <a:cubicBezTo>
                  <a:pt x="6688" y="5046"/>
                  <a:pt x="6592" y="5058"/>
                  <a:pt x="6568" y="5004"/>
                </a:cubicBezTo>
                <a:cubicBezTo>
                  <a:pt x="6556" y="4984"/>
                  <a:pt x="6574" y="4977"/>
                  <a:pt x="6607" y="4988"/>
                </a:cubicBezTo>
                <a:cubicBezTo>
                  <a:pt x="6637" y="5000"/>
                  <a:pt x="6673" y="4988"/>
                  <a:pt x="6682" y="4965"/>
                </a:cubicBezTo>
                <a:cubicBezTo>
                  <a:pt x="6694" y="4942"/>
                  <a:pt x="6718" y="4923"/>
                  <a:pt x="6737" y="4923"/>
                </a:cubicBezTo>
                <a:cubicBezTo>
                  <a:pt x="6758" y="4923"/>
                  <a:pt x="6755" y="4946"/>
                  <a:pt x="6731" y="4981"/>
                </a:cubicBezTo>
                <a:close/>
                <a:moveTo>
                  <a:pt x="2602" y="4807"/>
                </a:moveTo>
                <a:cubicBezTo>
                  <a:pt x="2602" y="4826"/>
                  <a:pt x="2596" y="4845"/>
                  <a:pt x="2590" y="4845"/>
                </a:cubicBezTo>
                <a:cubicBezTo>
                  <a:pt x="2581" y="4845"/>
                  <a:pt x="2565" y="4826"/>
                  <a:pt x="2556" y="4807"/>
                </a:cubicBezTo>
                <a:cubicBezTo>
                  <a:pt x="2547" y="4784"/>
                  <a:pt x="2553" y="4768"/>
                  <a:pt x="2568" y="4768"/>
                </a:cubicBezTo>
                <a:cubicBezTo>
                  <a:pt x="2587" y="4768"/>
                  <a:pt x="2602" y="4784"/>
                  <a:pt x="2602" y="4807"/>
                </a:cubicBezTo>
                <a:close/>
                <a:moveTo>
                  <a:pt x="6474" y="4768"/>
                </a:moveTo>
                <a:cubicBezTo>
                  <a:pt x="6462" y="4791"/>
                  <a:pt x="6468" y="4834"/>
                  <a:pt x="6486" y="4861"/>
                </a:cubicBezTo>
                <a:cubicBezTo>
                  <a:pt x="6511" y="4896"/>
                  <a:pt x="6507" y="4911"/>
                  <a:pt x="6474" y="4911"/>
                </a:cubicBezTo>
                <a:cubicBezTo>
                  <a:pt x="6450" y="4911"/>
                  <a:pt x="6438" y="4896"/>
                  <a:pt x="6447" y="4880"/>
                </a:cubicBezTo>
                <a:cubicBezTo>
                  <a:pt x="6453" y="4865"/>
                  <a:pt x="6444" y="4838"/>
                  <a:pt x="6426" y="4822"/>
                </a:cubicBezTo>
                <a:cubicBezTo>
                  <a:pt x="6402" y="4807"/>
                  <a:pt x="6405" y="4788"/>
                  <a:pt x="6432" y="4764"/>
                </a:cubicBezTo>
                <a:cubicBezTo>
                  <a:pt x="6486" y="4722"/>
                  <a:pt x="6495" y="4722"/>
                  <a:pt x="6474" y="4768"/>
                </a:cubicBezTo>
                <a:close/>
                <a:moveTo>
                  <a:pt x="6625" y="4691"/>
                </a:moveTo>
                <a:cubicBezTo>
                  <a:pt x="6634" y="4710"/>
                  <a:pt x="6631" y="4730"/>
                  <a:pt x="6613" y="4730"/>
                </a:cubicBezTo>
                <a:cubicBezTo>
                  <a:pt x="6598" y="4730"/>
                  <a:pt x="6574" y="4710"/>
                  <a:pt x="6565" y="4691"/>
                </a:cubicBezTo>
                <a:cubicBezTo>
                  <a:pt x="6556" y="4668"/>
                  <a:pt x="6559" y="4652"/>
                  <a:pt x="6577" y="4652"/>
                </a:cubicBezTo>
                <a:cubicBezTo>
                  <a:pt x="6592" y="4652"/>
                  <a:pt x="6616" y="4668"/>
                  <a:pt x="6625" y="4691"/>
                </a:cubicBezTo>
                <a:close/>
                <a:moveTo>
                  <a:pt x="6574" y="4594"/>
                </a:moveTo>
                <a:cubicBezTo>
                  <a:pt x="6565" y="4606"/>
                  <a:pt x="6547" y="4587"/>
                  <a:pt x="6538" y="4548"/>
                </a:cubicBezTo>
                <a:cubicBezTo>
                  <a:pt x="6520" y="4494"/>
                  <a:pt x="6523" y="4490"/>
                  <a:pt x="6553" y="4525"/>
                </a:cubicBezTo>
                <a:cubicBezTo>
                  <a:pt x="6574" y="4552"/>
                  <a:pt x="6583" y="4583"/>
                  <a:pt x="6574" y="4594"/>
                </a:cubicBezTo>
                <a:close/>
                <a:moveTo>
                  <a:pt x="3506" y="4282"/>
                </a:moveTo>
                <a:cubicBezTo>
                  <a:pt x="3506" y="4289"/>
                  <a:pt x="3479" y="4305"/>
                  <a:pt x="3445" y="4317"/>
                </a:cubicBezTo>
                <a:cubicBezTo>
                  <a:pt x="3412" y="4328"/>
                  <a:pt x="3391" y="4320"/>
                  <a:pt x="3403" y="4301"/>
                </a:cubicBezTo>
                <a:cubicBezTo>
                  <a:pt x="3418" y="4266"/>
                  <a:pt x="3506" y="4251"/>
                  <a:pt x="3506" y="4282"/>
                </a:cubicBezTo>
                <a:close/>
                <a:moveTo>
                  <a:pt x="3334" y="4293"/>
                </a:moveTo>
                <a:cubicBezTo>
                  <a:pt x="3313" y="4301"/>
                  <a:pt x="3271" y="4301"/>
                  <a:pt x="3244" y="4293"/>
                </a:cubicBezTo>
                <a:cubicBezTo>
                  <a:pt x="3213" y="4282"/>
                  <a:pt x="3231" y="4274"/>
                  <a:pt x="3280" y="4274"/>
                </a:cubicBezTo>
                <a:cubicBezTo>
                  <a:pt x="3331" y="4274"/>
                  <a:pt x="3352" y="4282"/>
                  <a:pt x="3334" y="4293"/>
                </a:cubicBezTo>
                <a:close/>
                <a:moveTo>
                  <a:pt x="4304" y="3919"/>
                </a:moveTo>
                <a:cubicBezTo>
                  <a:pt x="4277" y="3973"/>
                  <a:pt x="4169" y="4042"/>
                  <a:pt x="4169" y="4008"/>
                </a:cubicBezTo>
                <a:cubicBezTo>
                  <a:pt x="4169" y="3981"/>
                  <a:pt x="4241" y="3923"/>
                  <a:pt x="4313" y="3884"/>
                </a:cubicBezTo>
                <a:cubicBezTo>
                  <a:pt x="4319" y="3884"/>
                  <a:pt x="4313" y="3896"/>
                  <a:pt x="4304" y="3919"/>
                </a:cubicBezTo>
                <a:close/>
                <a:moveTo>
                  <a:pt x="4431" y="3865"/>
                </a:moveTo>
                <a:cubicBezTo>
                  <a:pt x="4422" y="3876"/>
                  <a:pt x="4395" y="3880"/>
                  <a:pt x="4374" y="3869"/>
                </a:cubicBezTo>
                <a:cubicBezTo>
                  <a:pt x="4350" y="3857"/>
                  <a:pt x="4359" y="3845"/>
                  <a:pt x="4392" y="3845"/>
                </a:cubicBezTo>
                <a:cubicBezTo>
                  <a:pt x="4425" y="3842"/>
                  <a:pt x="4443" y="3853"/>
                  <a:pt x="4431" y="3865"/>
                </a:cubicBezTo>
                <a:close/>
                <a:moveTo>
                  <a:pt x="4681" y="3826"/>
                </a:moveTo>
                <a:cubicBezTo>
                  <a:pt x="4681" y="3834"/>
                  <a:pt x="4660" y="3842"/>
                  <a:pt x="4636" y="3842"/>
                </a:cubicBezTo>
                <a:cubicBezTo>
                  <a:pt x="4612" y="3842"/>
                  <a:pt x="4591" y="3826"/>
                  <a:pt x="4591" y="3803"/>
                </a:cubicBezTo>
                <a:cubicBezTo>
                  <a:pt x="4591" y="3784"/>
                  <a:pt x="4612" y="3776"/>
                  <a:pt x="4636" y="3788"/>
                </a:cubicBezTo>
                <a:cubicBezTo>
                  <a:pt x="4660" y="3803"/>
                  <a:pt x="4681" y="3818"/>
                  <a:pt x="4681" y="3826"/>
                </a:cubicBezTo>
                <a:close/>
                <a:moveTo>
                  <a:pt x="20223" y="3672"/>
                </a:moveTo>
                <a:cubicBezTo>
                  <a:pt x="20214" y="3683"/>
                  <a:pt x="20187" y="3687"/>
                  <a:pt x="20166" y="3676"/>
                </a:cubicBezTo>
                <a:cubicBezTo>
                  <a:pt x="20142" y="3664"/>
                  <a:pt x="20151" y="3652"/>
                  <a:pt x="20184" y="3652"/>
                </a:cubicBezTo>
                <a:cubicBezTo>
                  <a:pt x="20217" y="3649"/>
                  <a:pt x="20235" y="3660"/>
                  <a:pt x="20223" y="3672"/>
                </a:cubicBezTo>
                <a:close/>
                <a:moveTo>
                  <a:pt x="11471" y="3529"/>
                </a:moveTo>
                <a:cubicBezTo>
                  <a:pt x="11523" y="3587"/>
                  <a:pt x="11676" y="3564"/>
                  <a:pt x="11869" y="3479"/>
                </a:cubicBezTo>
                <a:cubicBezTo>
                  <a:pt x="11902" y="3463"/>
                  <a:pt x="11863" y="3498"/>
                  <a:pt x="11779" y="3556"/>
                </a:cubicBezTo>
                <a:cubicBezTo>
                  <a:pt x="11697" y="3614"/>
                  <a:pt x="11562" y="3676"/>
                  <a:pt x="11477" y="3691"/>
                </a:cubicBezTo>
                <a:cubicBezTo>
                  <a:pt x="11396" y="3710"/>
                  <a:pt x="11312" y="3749"/>
                  <a:pt x="11296" y="3780"/>
                </a:cubicBezTo>
                <a:cubicBezTo>
                  <a:pt x="11257" y="3845"/>
                  <a:pt x="10805" y="3900"/>
                  <a:pt x="10739" y="3842"/>
                </a:cubicBezTo>
                <a:cubicBezTo>
                  <a:pt x="10700" y="3807"/>
                  <a:pt x="10700" y="3803"/>
                  <a:pt x="10739" y="3799"/>
                </a:cubicBezTo>
                <a:cubicBezTo>
                  <a:pt x="10763" y="3795"/>
                  <a:pt x="10808" y="3799"/>
                  <a:pt x="10838" y="3803"/>
                </a:cubicBezTo>
                <a:cubicBezTo>
                  <a:pt x="10868" y="3807"/>
                  <a:pt x="10929" y="3780"/>
                  <a:pt x="10974" y="3741"/>
                </a:cubicBezTo>
                <a:cubicBezTo>
                  <a:pt x="11019" y="3703"/>
                  <a:pt x="11104" y="3664"/>
                  <a:pt x="11161" y="3649"/>
                </a:cubicBezTo>
                <a:cubicBezTo>
                  <a:pt x="11254" y="3629"/>
                  <a:pt x="11266" y="3614"/>
                  <a:pt x="11275" y="3506"/>
                </a:cubicBezTo>
                <a:cubicBezTo>
                  <a:pt x="11284" y="3390"/>
                  <a:pt x="11290" y="3382"/>
                  <a:pt x="11351" y="3429"/>
                </a:cubicBezTo>
                <a:cubicBezTo>
                  <a:pt x="11387" y="3456"/>
                  <a:pt x="11441" y="3498"/>
                  <a:pt x="11471" y="3529"/>
                </a:cubicBezTo>
                <a:close/>
                <a:moveTo>
                  <a:pt x="19283" y="3069"/>
                </a:moveTo>
                <a:cubicBezTo>
                  <a:pt x="19274" y="3089"/>
                  <a:pt x="19253" y="3108"/>
                  <a:pt x="19235" y="3108"/>
                </a:cubicBezTo>
                <a:cubicBezTo>
                  <a:pt x="19220" y="3108"/>
                  <a:pt x="19208" y="3089"/>
                  <a:pt x="19208" y="3069"/>
                </a:cubicBezTo>
                <a:cubicBezTo>
                  <a:pt x="19208" y="3046"/>
                  <a:pt x="19229" y="3031"/>
                  <a:pt x="19256" y="3031"/>
                </a:cubicBezTo>
                <a:cubicBezTo>
                  <a:pt x="19280" y="3031"/>
                  <a:pt x="19292" y="3046"/>
                  <a:pt x="19283" y="3069"/>
                </a:cubicBezTo>
                <a:close/>
                <a:moveTo>
                  <a:pt x="18906" y="2765"/>
                </a:moveTo>
                <a:cubicBezTo>
                  <a:pt x="18906" y="2784"/>
                  <a:pt x="18885" y="2799"/>
                  <a:pt x="18861" y="2799"/>
                </a:cubicBezTo>
                <a:cubicBezTo>
                  <a:pt x="18834" y="2799"/>
                  <a:pt x="18825" y="2776"/>
                  <a:pt x="18834" y="2741"/>
                </a:cubicBezTo>
                <a:cubicBezTo>
                  <a:pt x="18852" y="2683"/>
                  <a:pt x="18906" y="2699"/>
                  <a:pt x="18906" y="2765"/>
                </a:cubicBezTo>
                <a:close/>
                <a:moveTo>
                  <a:pt x="3792" y="2722"/>
                </a:moveTo>
                <a:cubicBezTo>
                  <a:pt x="3783" y="2741"/>
                  <a:pt x="3756" y="2761"/>
                  <a:pt x="3738" y="2761"/>
                </a:cubicBezTo>
                <a:cubicBezTo>
                  <a:pt x="3717" y="2761"/>
                  <a:pt x="3720" y="2745"/>
                  <a:pt x="3747" y="2722"/>
                </a:cubicBezTo>
                <a:cubicBezTo>
                  <a:pt x="3804" y="2676"/>
                  <a:pt x="3816" y="2676"/>
                  <a:pt x="3792" y="2722"/>
                </a:cubicBezTo>
                <a:close/>
                <a:moveTo>
                  <a:pt x="16601" y="2475"/>
                </a:moveTo>
                <a:cubicBezTo>
                  <a:pt x="16661" y="2533"/>
                  <a:pt x="16661" y="2537"/>
                  <a:pt x="16589" y="2521"/>
                </a:cubicBezTo>
                <a:cubicBezTo>
                  <a:pt x="16547" y="2514"/>
                  <a:pt x="16510" y="2487"/>
                  <a:pt x="16501" y="2460"/>
                </a:cubicBezTo>
                <a:cubicBezTo>
                  <a:pt x="16486" y="2398"/>
                  <a:pt x="16528" y="2402"/>
                  <a:pt x="16601" y="2475"/>
                </a:cubicBezTo>
                <a:close/>
                <a:moveTo>
                  <a:pt x="17330" y="2344"/>
                </a:moveTo>
                <a:cubicBezTo>
                  <a:pt x="17330" y="2413"/>
                  <a:pt x="17324" y="2448"/>
                  <a:pt x="17318" y="2421"/>
                </a:cubicBezTo>
                <a:cubicBezTo>
                  <a:pt x="17309" y="2398"/>
                  <a:pt x="17276" y="2375"/>
                  <a:pt x="17243" y="2375"/>
                </a:cubicBezTo>
                <a:cubicBezTo>
                  <a:pt x="17207" y="2375"/>
                  <a:pt x="17188" y="2363"/>
                  <a:pt x="17198" y="2348"/>
                </a:cubicBezTo>
                <a:cubicBezTo>
                  <a:pt x="17210" y="2336"/>
                  <a:pt x="17204" y="2301"/>
                  <a:pt x="17185" y="2270"/>
                </a:cubicBezTo>
                <a:cubicBezTo>
                  <a:pt x="17158" y="2232"/>
                  <a:pt x="17170" y="2220"/>
                  <a:pt x="17240" y="2220"/>
                </a:cubicBezTo>
                <a:cubicBezTo>
                  <a:pt x="17321" y="2220"/>
                  <a:pt x="17330" y="2232"/>
                  <a:pt x="17330" y="2344"/>
                </a:cubicBezTo>
                <a:close/>
                <a:moveTo>
                  <a:pt x="4431" y="2205"/>
                </a:moveTo>
                <a:cubicBezTo>
                  <a:pt x="4422" y="2216"/>
                  <a:pt x="4395" y="2220"/>
                  <a:pt x="4374" y="2209"/>
                </a:cubicBezTo>
                <a:cubicBezTo>
                  <a:pt x="4350" y="2197"/>
                  <a:pt x="4359" y="2185"/>
                  <a:pt x="4392" y="2185"/>
                </a:cubicBezTo>
                <a:cubicBezTo>
                  <a:pt x="4425" y="2182"/>
                  <a:pt x="4443" y="2193"/>
                  <a:pt x="4431" y="2205"/>
                </a:cubicBezTo>
                <a:close/>
                <a:moveTo>
                  <a:pt x="21480" y="2139"/>
                </a:moveTo>
                <a:cubicBezTo>
                  <a:pt x="21492" y="2158"/>
                  <a:pt x="21471" y="2166"/>
                  <a:pt x="21438" y="2155"/>
                </a:cubicBezTo>
                <a:cubicBezTo>
                  <a:pt x="21369" y="2131"/>
                  <a:pt x="21360" y="2104"/>
                  <a:pt x="21420" y="2104"/>
                </a:cubicBezTo>
                <a:cubicBezTo>
                  <a:pt x="21444" y="2104"/>
                  <a:pt x="21471" y="2120"/>
                  <a:pt x="21480" y="2139"/>
                </a:cubicBezTo>
                <a:close/>
                <a:moveTo>
                  <a:pt x="19931" y="2101"/>
                </a:moveTo>
                <a:cubicBezTo>
                  <a:pt x="19931" y="2120"/>
                  <a:pt x="19967" y="2147"/>
                  <a:pt x="20009" y="2158"/>
                </a:cubicBezTo>
                <a:cubicBezTo>
                  <a:pt x="20115" y="2193"/>
                  <a:pt x="20070" y="2243"/>
                  <a:pt x="19910" y="2270"/>
                </a:cubicBezTo>
                <a:cubicBezTo>
                  <a:pt x="19801" y="2286"/>
                  <a:pt x="19786" y="2282"/>
                  <a:pt x="19804" y="2224"/>
                </a:cubicBezTo>
                <a:cubicBezTo>
                  <a:pt x="19841" y="2104"/>
                  <a:pt x="19931" y="2016"/>
                  <a:pt x="19931" y="2101"/>
                </a:cubicBezTo>
                <a:close/>
                <a:moveTo>
                  <a:pt x="11538" y="2104"/>
                </a:moveTo>
                <a:cubicBezTo>
                  <a:pt x="11504" y="2120"/>
                  <a:pt x="11432" y="2158"/>
                  <a:pt x="11375" y="2185"/>
                </a:cubicBezTo>
                <a:cubicBezTo>
                  <a:pt x="11275" y="2232"/>
                  <a:pt x="11275" y="2236"/>
                  <a:pt x="11345" y="2270"/>
                </a:cubicBezTo>
                <a:cubicBezTo>
                  <a:pt x="11384" y="2290"/>
                  <a:pt x="11486" y="2294"/>
                  <a:pt x="11568" y="2278"/>
                </a:cubicBezTo>
                <a:lnTo>
                  <a:pt x="11718" y="2255"/>
                </a:lnTo>
                <a:lnTo>
                  <a:pt x="11622" y="2332"/>
                </a:lnTo>
                <a:cubicBezTo>
                  <a:pt x="11568" y="2375"/>
                  <a:pt x="11477" y="2409"/>
                  <a:pt x="11408" y="2406"/>
                </a:cubicBezTo>
                <a:cubicBezTo>
                  <a:pt x="11263" y="2406"/>
                  <a:pt x="11155" y="2444"/>
                  <a:pt x="11176" y="2494"/>
                </a:cubicBezTo>
                <a:cubicBezTo>
                  <a:pt x="11191" y="2525"/>
                  <a:pt x="11128" y="2548"/>
                  <a:pt x="11061" y="2533"/>
                </a:cubicBezTo>
                <a:cubicBezTo>
                  <a:pt x="11049" y="2529"/>
                  <a:pt x="10989" y="2556"/>
                  <a:pt x="10929" y="2587"/>
                </a:cubicBezTo>
                <a:cubicBezTo>
                  <a:pt x="10868" y="2618"/>
                  <a:pt x="10814" y="2637"/>
                  <a:pt x="10805" y="2626"/>
                </a:cubicBezTo>
                <a:cubicBezTo>
                  <a:pt x="10781" y="2595"/>
                  <a:pt x="11013" y="2483"/>
                  <a:pt x="11058" y="2506"/>
                </a:cubicBezTo>
                <a:cubicBezTo>
                  <a:pt x="11079" y="2518"/>
                  <a:pt x="11107" y="2506"/>
                  <a:pt x="11119" y="2483"/>
                </a:cubicBezTo>
                <a:cubicBezTo>
                  <a:pt x="11155" y="2409"/>
                  <a:pt x="10890" y="2483"/>
                  <a:pt x="10793" y="2575"/>
                </a:cubicBezTo>
                <a:cubicBezTo>
                  <a:pt x="10721" y="2637"/>
                  <a:pt x="10691" y="2645"/>
                  <a:pt x="10639" y="2614"/>
                </a:cubicBezTo>
                <a:cubicBezTo>
                  <a:pt x="10585" y="2579"/>
                  <a:pt x="10582" y="2572"/>
                  <a:pt x="10627" y="2572"/>
                </a:cubicBezTo>
                <a:cubicBezTo>
                  <a:pt x="10655" y="2568"/>
                  <a:pt x="10679" y="2548"/>
                  <a:pt x="10679" y="2529"/>
                </a:cubicBezTo>
                <a:cubicBezTo>
                  <a:pt x="10679" y="2506"/>
                  <a:pt x="10706" y="2490"/>
                  <a:pt x="10736" y="2490"/>
                </a:cubicBezTo>
                <a:cubicBezTo>
                  <a:pt x="10769" y="2490"/>
                  <a:pt x="10814" y="2463"/>
                  <a:pt x="10841" y="2433"/>
                </a:cubicBezTo>
                <a:cubicBezTo>
                  <a:pt x="10866" y="2402"/>
                  <a:pt x="10911" y="2379"/>
                  <a:pt x="10941" y="2382"/>
                </a:cubicBezTo>
                <a:cubicBezTo>
                  <a:pt x="10971" y="2382"/>
                  <a:pt x="11019" y="2382"/>
                  <a:pt x="11052" y="2382"/>
                </a:cubicBezTo>
                <a:cubicBezTo>
                  <a:pt x="11164" y="2367"/>
                  <a:pt x="11040" y="2259"/>
                  <a:pt x="10923" y="2266"/>
                </a:cubicBezTo>
                <a:lnTo>
                  <a:pt x="10814" y="2270"/>
                </a:lnTo>
                <a:lnTo>
                  <a:pt x="10914" y="2286"/>
                </a:lnTo>
                <a:cubicBezTo>
                  <a:pt x="10965" y="2294"/>
                  <a:pt x="11010" y="2317"/>
                  <a:pt x="11010" y="2340"/>
                </a:cubicBezTo>
                <a:cubicBezTo>
                  <a:pt x="11010" y="2359"/>
                  <a:pt x="11007" y="2375"/>
                  <a:pt x="11004" y="2375"/>
                </a:cubicBezTo>
                <a:cubicBezTo>
                  <a:pt x="10998" y="2371"/>
                  <a:pt x="10920" y="2348"/>
                  <a:pt x="10829" y="2321"/>
                </a:cubicBezTo>
                <a:lnTo>
                  <a:pt x="10664" y="2274"/>
                </a:lnTo>
                <a:lnTo>
                  <a:pt x="10905" y="2224"/>
                </a:lnTo>
                <a:cubicBezTo>
                  <a:pt x="11037" y="2197"/>
                  <a:pt x="11233" y="2151"/>
                  <a:pt x="11342" y="2124"/>
                </a:cubicBezTo>
                <a:cubicBezTo>
                  <a:pt x="11571" y="2062"/>
                  <a:pt x="11622" y="2058"/>
                  <a:pt x="11538" y="2104"/>
                </a:cubicBezTo>
                <a:close/>
                <a:moveTo>
                  <a:pt x="15733" y="2050"/>
                </a:moveTo>
                <a:cubicBezTo>
                  <a:pt x="15724" y="2062"/>
                  <a:pt x="15697" y="2066"/>
                  <a:pt x="15676" y="2054"/>
                </a:cubicBezTo>
                <a:cubicBezTo>
                  <a:pt x="15651" y="2043"/>
                  <a:pt x="15660" y="2031"/>
                  <a:pt x="15694" y="2031"/>
                </a:cubicBezTo>
                <a:cubicBezTo>
                  <a:pt x="15727" y="2027"/>
                  <a:pt x="15745" y="2039"/>
                  <a:pt x="15733" y="2050"/>
                </a:cubicBezTo>
                <a:close/>
                <a:moveTo>
                  <a:pt x="13632" y="2012"/>
                </a:moveTo>
                <a:cubicBezTo>
                  <a:pt x="13632" y="2019"/>
                  <a:pt x="13605" y="2027"/>
                  <a:pt x="13569" y="2027"/>
                </a:cubicBezTo>
                <a:cubicBezTo>
                  <a:pt x="13536" y="2027"/>
                  <a:pt x="13515" y="2012"/>
                  <a:pt x="13527" y="1989"/>
                </a:cubicBezTo>
                <a:cubicBezTo>
                  <a:pt x="13542" y="1958"/>
                  <a:pt x="13632" y="1977"/>
                  <a:pt x="13632" y="2012"/>
                </a:cubicBezTo>
                <a:close/>
                <a:moveTo>
                  <a:pt x="19593" y="1823"/>
                </a:moveTo>
                <a:cubicBezTo>
                  <a:pt x="19563" y="1830"/>
                  <a:pt x="19515" y="1830"/>
                  <a:pt x="19488" y="1823"/>
                </a:cubicBezTo>
                <a:cubicBezTo>
                  <a:pt x="19458" y="1811"/>
                  <a:pt x="19482" y="1803"/>
                  <a:pt x="19539" y="1803"/>
                </a:cubicBezTo>
                <a:cubicBezTo>
                  <a:pt x="19597" y="1803"/>
                  <a:pt x="19621" y="1811"/>
                  <a:pt x="19593" y="1823"/>
                </a:cubicBezTo>
                <a:close/>
                <a:moveTo>
                  <a:pt x="15561" y="1811"/>
                </a:moveTo>
                <a:cubicBezTo>
                  <a:pt x="15561" y="1819"/>
                  <a:pt x="15540" y="1834"/>
                  <a:pt x="15516" y="1850"/>
                </a:cubicBezTo>
                <a:cubicBezTo>
                  <a:pt x="15492" y="1861"/>
                  <a:pt x="15471" y="1853"/>
                  <a:pt x="15471" y="1834"/>
                </a:cubicBezTo>
                <a:cubicBezTo>
                  <a:pt x="15471" y="1811"/>
                  <a:pt x="15492" y="1796"/>
                  <a:pt x="15516" y="1796"/>
                </a:cubicBezTo>
                <a:cubicBezTo>
                  <a:pt x="15540" y="1796"/>
                  <a:pt x="15561" y="1803"/>
                  <a:pt x="15561" y="1811"/>
                </a:cubicBezTo>
                <a:close/>
                <a:moveTo>
                  <a:pt x="17445" y="1792"/>
                </a:moveTo>
                <a:cubicBezTo>
                  <a:pt x="17436" y="1815"/>
                  <a:pt x="17411" y="1834"/>
                  <a:pt x="17393" y="1834"/>
                </a:cubicBezTo>
                <a:cubicBezTo>
                  <a:pt x="17375" y="1834"/>
                  <a:pt x="17375" y="1811"/>
                  <a:pt x="17399" y="1776"/>
                </a:cubicBezTo>
                <a:cubicBezTo>
                  <a:pt x="17442" y="1711"/>
                  <a:pt x="17478" y="1726"/>
                  <a:pt x="17445" y="1792"/>
                </a:cubicBezTo>
                <a:close/>
                <a:moveTo>
                  <a:pt x="19530" y="1549"/>
                </a:moveTo>
                <a:cubicBezTo>
                  <a:pt x="19521" y="1560"/>
                  <a:pt x="19494" y="1564"/>
                  <a:pt x="19473" y="1552"/>
                </a:cubicBezTo>
                <a:cubicBezTo>
                  <a:pt x="19449" y="1541"/>
                  <a:pt x="19458" y="1529"/>
                  <a:pt x="19491" y="1529"/>
                </a:cubicBezTo>
                <a:cubicBezTo>
                  <a:pt x="19524" y="1525"/>
                  <a:pt x="19542" y="1537"/>
                  <a:pt x="19530" y="1549"/>
                </a:cubicBezTo>
                <a:close/>
                <a:moveTo>
                  <a:pt x="18424" y="1564"/>
                </a:moveTo>
                <a:cubicBezTo>
                  <a:pt x="18424" y="1583"/>
                  <a:pt x="18409" y="1603"/>
                  <a:pt x="18391" y="1603"/>
                </a:cubicBezTo>
                <a:cubicBezTo>
                  <a:pt x="18376" y="1603"/>
                  <a:pt x="18370" y="1583"/>
                  <a:pt x="18379" y="1564"/>
                </a:cubicBezTo>
                <a:cubicBezTo>
                  <a:pt x="18388" y="1541"/>
                  <a:pt x="18403" y="1525"/>
                  <a:pt x="18412" y="1525"/>
                </a:cubicBezTo>
                <a:cubicBezTo>
                  <a:pt x="18418" y="1525"/>
                  <a:pt x="18424" y="1541"/>
                  <a:pt x="18424" y="1564"/>
                </a:cubicBezTo>
                <a:close/>
                <a:moveTo>
                  <a:pt x="19343" y="1525"/>
                </a:moveTo>
                <a:cubicBezTo>
                  <a:pt x="19334" y="1545"/>
                  <a:pt x="19310" y="1564"/>
                  <a:pt x="19295" y="1564"/>
                </a:cubicBezTo>
                <a:cubicBezTo>
                  <a:pt x="19277" y="1564"/>
                  <a:pt x="19274" y="1545"/>
                  <a:pt x="19283" y="1525"/>
                </a:cubicBezTo>
                <a:cubicBezTo>
                  <a:pt x="19292" y="1502"/>
                  <a:pt x="19316" y="1487"/>
                  <a:pt x="19331" y="1487"/>
                </a:cubicBezTo>
                <a:cubicBezTo>
                  <a:pt x="19349" y="1487"/>
                  <a:pt x="19352" y="1502"/>
                  <a:pt x="19343" y="1525"/>
                </a:cubicBezTo>
                <a:close/>
                <a:moveTo>
                  <a:pt x="16990" y="1533"/>
                </a:moveTo>
                <a:cubicBezTo>
                  <a:pt x="16971" y="1614"/>
                  <a:pt x="16914" y="1691"/>
                  <a:pt x="16896" y="1664"/>
                </a:cubicBezTo>
                <a:cubicBezTo>
                  <a:pt x="16881" y="1645"/>
                  <a:pt x="16962" y="1448"/>
                  <a:pt x="16987" y="1448"/>
                </a:cubicBezTo>
                <a:cubicBezTo>
                  <a:pt x="17002" y="1448"/>
                  <a:pt x="17002" y="1487"/>
                  <a:pt x="16990" y="1533"/>
                </a:cubicBezTo>
                <a:close/>
                <a:moveTo>
                  <a:pt x="20956" y="1402"/>
                </a:moveTo>
                <a:cubicBezTo>
                  <a:pt x="20956" y="1417"/>
                  <a:pt x="20908" y="1425"/>
                  <a:pt x="20850" y="1417"/>
                </a:cubicBezTo>
                <a:cubicBezTo>
                  <a:pt x="20793" y="1409"/>
                  <a:pt x="20745" y="1394"/>
                  <a:pt x="20745" y="1386"/>
                </a:cubicBezTo>
                <a:cubicBezTo>
                  <a:pt x="20745" y="1379"/>
                  <a:pt x="20793" y="1371"/>
                  <a:pt x="20850" y="1371"/>
                </a:cubicBezTo>
                <a:cubicBezTo>
                  <a:pt x="20908" y="1371"/>
                  <a:pt x="20956" y="1386"/>
                  <a:pt x="20956" y="1402"/>
                </a:cubicBezTo>
                <a:close/>
                <a:moveTo>
                  <a:pt x="9654" y="1429"/>
                </a:moveTo>
                <a:cubicBezTo>
                  <a:pt x="9515" y="1498"/>
                  <a:pt x="9437" y="1498"/>
                  <a:pt x="9533" y="1433"/>
                </a:cubicBezTo>
                <a:cubicBezTo>
                  <a:pt x="9576" y="1402"/>
                  <a:pt x="9642" y="1379"/>
                  <a:pt x="9684" y="1379"/>
                </a:cubicBezTo>
                <a:cubicBezTo>
                  <a:pt x="9750" y="1379"/>
                  <a:pt x="9744" y="1382"/>
                  <a:pt x="9654" y="1429"/>
                </a:cubicBezTo>
                <a:close/>
                <a:moveTo>
                  <a:pt x="16375" y="1379"/>
                </a:moveTo>
                <a:cubicBezTo>
                  <a:pt x="16375" y="1394"/>
                  <a:pt x="16342" y="1436"/>
                  <a:pt x="16299" y="1471"/>
                </a:cubicBezTo>
                <a:cubicBezTo>
                  <a:pt x="16206" y="1549"/>
                  <a:pt x="16200" y="1618"/>
                  <a:pt x="16287" y="1591"/>
                </a:cubicBezTo>
                <a:cubicBezTo>
                  <a:pt x="16323" y="1579"/>
                  <a:pt x="16342" y="1583"/>
                  <a:pt x="16327" y="1599"/>
                </a:cubicBezTo>
                <a:cubicBezTo>
                  <a:pt x="16293" y="1633"/>
                  <a:pt x="16064" y="1738"/>
                  <a:pt x="15944" y="1772"/>
                </a:cubicBezTo>
                <a:cubicBezTo>
                  <a:pt x="15893" y="1788"/>
                  <a:pt x="15850" y="1834"/>
                  <a:pt x="15832" y="1892"/>
                </a:cubicBezTo>
                <a:cubicBezTo>
                  <a:pt x="15811" y="1958"/>
                  <a:pt x="15790" y="1981"/>
                  <a:pt x="15754" y="1962"/>
                </a:cubicBezTo>
                <a:cubicBezTo>
                  <a:pt x="15706" y="1938"/>
                  <a:pt x="15706" y="1935"/>
                  <a:pt x="15757" y="1888"/>
                </a:cubicBezTo>
                <a:cubicBezTo>
                  <a:pt x="15787" y="1857"/>
                  <a:pt x="15799" y="1819"/>
                  <a:pt x="15784" y="1788"/>
                </a:cubicBezTo>
                <a:cubicBezTo>
                  <a:pt x="15772" y="1761"/>
                  <a:pt x="15772" y="1749"/>
                  <a:pt x="15787" y="1765"/>
                </a:cubicBezTo>
                <a:cubicBezTo>
                  <a:pt x="15817" y="1799"/>
                  <a:pt x="15929" y="1726"/>
                  <a:pt x="15908" y="1684"/>
                </a:cubicBezTo>
                <a:cubicBezTo>
                  <a:pt x="15902" y="1664"/>
                  <a:pt x="15956" y="1630"/>
                  <a:pt x="16031" y="1606"/>
                </a:cubicBezTo>
                <a:cubicBezTo>
                  <a:pt x="16107" y="1583"/>
                  <a:pt x="16158" y="1545"/>
                  <a:pt x="16149" y="1525"/>
                </a:cubicBezTo>
                <a:cubicBezTo>
                  <a:pt x="16137" y="1502"/>
                  <a:pt x="16116" y="1498"/>
                  <a:pt x="16097" y="1510"/>
                </a:cubicBezTo>
                <a:cubicBezTo>
                  <a:pt x="16079" y="1525"/>
                  <a:pt x="16073" y="1506"/>
                  <a:pt x="16079" y="1463"/>
                </a:cubicBezTo>
                <a:cubicBezTo>
                  <a:pt x="16085" y="1413"/>
                  <a:pt x="16113" y="1394"/>
                  <a:pt x="16155" y="1402"/>
                </a:cubicBezTo>
                <a:cubicBezTo>
                  <a:pt x="16191" y="1409"/>
                  <a:pt x="16227" y="1398"/>
                  <a:pt x="16236" y="1375"/>
                </a:cubicBezTo>
                <a:cubicBezTo>
                  <a:pt x="16257" y="1332"/>
                  <a:pt x="16375" y="1332"/>
                  <a:pt x="16375" y="1379"/>
                </a:cubicBezTo>
                <a:close/>
                <a:moveTo>
                  <a:pt x="16887" y="1294"/>
                </a:moveTo>
                <a:cubicBezTo>
                  <a:pt x="16887" y="1313"/>
                  <a:pt x="16875" y="1332"/>
                  <a:pt x="16857" y="1332"/>
                </a:cubicBezTo>
                <a:cubicBezTo>
                  <a:pt x="16842" y="1332"/>
                  <a:pt x="16827" y="1313"/>
                  <a:pt x="16827" y="1294"/>
                </a:cubicBezTo>
                <a:cubicBezTo>
                  <a:pt x="16827" y="1271"/>
                  <a:pt x="16842" y="1255"/>
                  <a:pt x="16857" y="1255"/>
                </a:cubicBezTo>
                <a:cubicBezTo>
                  <a:pt x="16875" y="1255"/>
                  <a:pt x="16887" y="1271"/>
                  <a:pt x="16887" y="1294"/>
                </a:cubicBezTo>
                <a:close/>
                <a:moveTo>
                  <a:pt x="10317" y="1294"/>
                </a:moveTo>
                <a:cubicBezTo>
                  <a:pt x="10293" y="1313"/>
                  <a:pt x="10251" y="1328"/>
                  <a:pt x="10227" y="1328"/>
                </a:cubicBezTo>
                <a:cubicBezTo>
                  <a:pt x="10196" y="1328"/>
                  <a:pt x="10202" y="1317"/>
                  <a:pt x="10242" y="1294"/>
                </a:cubicBezTo>
                <a:cubicBezTo>
                  <a:pt x="10323" y="1247"/>
                  <a:pt x="10371" y="1247"/>
                  <a:pt x="10317" y="1294"/>
                </a:cubicBezTo>
                <a:close/>
                <a:moveTo>
                  <a:pt x="18840" y="1243"/>
                </a:moveTo>
                <a:cubicBezTo>
                  <a:pt x="18810" y="1251"/>
                  <a:pt x="18762" y="1251"/>
                  <a:pt x="18735" y="1243"/>
                </a:cubicBezTo>
                <a:cubicBezTo>
                  <a:pt x="18704" y="1232"/>
                  <a:pt x="18729" y="1224"/>
                  <a:pt x="18786" y="1224"/>
                </a:cubicBezTo>
                <a:cubicBezTo>
                  <a:pt x="18843" y="1224"/>
                  <a:pt x="18867" y="1232"/>
                  <a:pt x="18840" y="1243"/>
                </a:cubicBezTo>
                <a:close/>
                <a:moveTo>
                  <a:pt x="18394" y="1255"/>
                </a:moveTo>
                <a:cubicBezTo>
                  <a:pt x="18394" y="1274"/>
                  <a:pt x="18364" y="1294"/>
                  <a:pt x="18328" y="1294"/>
                </a:cubicBezTo>
                <a:cubicBezTo>
                  <a:pt x="18270" y="1294"/>
                  <a:pt x="18267" y="1286"/>
                  <a:pt x="18304" y="1255"/>
                </a:cubicBezTo>
                <a:cubicBezTo>
                  <a:pt x="18361" y="1205"/>
                  <a:pt x="18394" y="1205"/>
                  <a:pt x="18394" y="1255"/>
                </a:cubicBezTo>
                <a:close/>
                <a:moveTo>
                  <a:pt x="10549" y="1240"/>
                </a:moveTo>
                <a:cubicBezTo>
                  <a:pt x="10540" y="1251"/>
                  <a:pt x="10513" y="1255"/>
                  <a:pt x="10492" y="1243"/>
                </a:cubicBezTo>
                <a:cubicBezTo>
                  <a:pt x="10468" y="1232"/>
                  <a:pt x="10477" y="1220"/>
                  <a:pt x="10510" y="1220"/>
                </a:cubicBezTo>
                <a:cubicBezTo>
                  <a:pt x="10543" y="1216"/>
                  <a:pt x="10561" y="1228"/>
                  <a:pt x="10549" y="1240"/>
                </a:cubicBezTo>
                <a:close/>
                <a:moveTo>
                  <a:pt x="20715" y="1193"/>
                </a:moveTo>
                <a:cubicBezTo>
                  <a:pt x="20715" y="1201"/>
                  <a:pt x="20688" y="1216"/>
                  <a:pt x="20654" y="1228"/>
                </a:cubicBezTo>
                <a:cubicBezTo>
                  <a:pt x="20621" y="1240"/>
                  <a:pt x="20600" y="1232"/>
                  <a:pt x="20612" y="1213"/>
                </a:cubicBezTo>
                <a:cubicBezTo>
                  <a:pt x="20627" y="1178"/>
                  <a:pt x="20715" y="1162"/>
                  <a:pt x="20715" y="1193"/>
                </a:cubicBezTo>
                <a:close/>
                <a:moveTo>
                  <a:pt x="17842" y="1162"/>
                </a:moveTo>
                <a:cubicBezTo>
                  <a:pt x="17833" y="1174"/>
                  <a:pt x="17806" y="1178"/>
                  <a:pt x="17785" y="1166"/>
                </a:cubicBezTo>
                <a:cubicBezTo>
                  <a:pt x="17761" y="1155"/>
                  <a:pt x="17770" y="1143"/>
                  <a:pt x="17803" y="1143"/>
                </a:cubicBezTo>
                <a:cubicBezTo>
                  <a:pt x="17836" y="1139"/>
                  <a:pt x="17855" y="1151"/>
                  <a:pt x="17842" y="1162"/>
                </a:cubicBezTo>
                <a:close/>
                <a:moveTo>
                  <a:pt x="20847" y="1147"/>
                </a:moveTo>
                <a:cubicBezTo>
                  <a:pt x="20832" y="1178"/>
                  <a:pt x="20841" y="1182"/>
                  <a:pt x="20880" y="1162"/>
                </a:cubicBezTo>
                <a:cubicBezTo>
                  <a:pt x="20914" y="1147"/>
                  <a:pt x="20947" y="1155"/>
                  <a:pt x="20959" y="1186"/>
                </a:cubicBezTo>
                <a:cubicBezTo>
                  <a:pt x="20977" y="1224"/>
                  <a:pt x="20932" y="1247"/>
                  <a:pt x="20784" y="1282"/>
                </a:cubicBezTo>
                <a:cubicBezTo>
                  <a:pt x="20549" y="1336"/>
                  <a:pt x="20498" y="1325"/>
                  <a:pt x="20700" y="1259"/>
                </a:cubicBezTo>
                <a:cubicBezTo>
                  <a:pt x="20775" y="1236"/>
                  <a:pt x="20832" y="1201"/>
                  <a:pt x="20832" y="1186"/>
                </a:cubicBezTo>
                <a:cubicBezTo>
                  <a:pt x="20826" y="1139"/>
                  <a:pt x="20835" y="1101"/>
                  <a:pt x="20853" y="1101"/>
                </a:cubicBezTo>
                <a:cubicBezTo>
                  <a:pt x="20862" y="1101"/>
                  <a:pt x="20859" y="1120"/>
                  <a:pt x="20847" y="1147"/>
                </a:cubicBezTo>
                <a:close/>
                <a:moveTo>
                  <a:pt x="20534" y="985"/>
                </a:moveTo>
                <a:cubicBezTo>
                  <a:pt x="20510" y="1004"/>
                  <a:pt x="20461" y="1020"/>
                  <a:pt x="20428" y="1020"/>
                </a:cubicBezTo>
                <a:cubicBezTo>
                  <a:pt x="20380" y="1016"/>
                  <a:pt x="20380" y="1012"/>
                  <a:pt x="20443" y="985"/>
                </a:cubicBezTo>
                <a:cubicBezTo>
                  <a:pt x="20549" y="942"/>
                  <a:pt x="20588" y="942"/>
                  <a:pt x="20534" y="985"/>
                </a:cubicBezTo>
                <a:close/>
                <a:moveTo>
                  <a:pt x="20097" y="676"/>
                </a:moveTo>
                <a:cubicBezTo>
                  <a:pt x="20088" y="695"/>
                  <a:pt x="20055" y="715"/>
                  <a:pt x="20027" y="711"/>
                </a:cubicBezTo>
                <a:cubicBezTo>
                  <a:pt x="19985" y="711"/>
                  <a:pt x="19988" y="703"/>
                  <a:pt x="20037" y="676"/>
                </a:cubicBezTo>
                <a:cubicBezTo>
                  <a:pt x="20118" y="633"/>
                  <a:pt x="20118" y="633"/>
                  <a:pt x="20097" y="676"/>
                </a:cubicBezTo>
                <a:close/>
                <a:moveTo>
                  <a:pt x="18313" y="626"/>
                </a:moveTo>
                <a:cubicBezTo>
                  <a:pt x="18285" y="637"/>
                  <a:pt x="18282" y="664"/>
                  <a:pt x="18304" y="718"/>
                </a:cubicBezTo>
                <a:cubicBezTo>
                  <a:pt x="18337" y="796"/>
                  <a:pt x="18295" y="827"/>
                  <a:pt x="18258" y="753"/>
                </a:cubicBezTo>
                <a:cubicBezTo>
                  <a:pt x="18231" y="695"/>
                  <a:pt x="18264" y="599"/>
                  <a:pt x="18310" y="603"/>
                </a:cubicBezTo>
                <a:cubicBezTo>
                  <a:pt x="18340" y="603"/>
                  <a:pt x="18340" y="610"/>
                  <a:pt x="18313" y="626"/>
                </a:cubicBezTo>
                <a:close/>
                <a:moveTo>
                  <a:pt x="19428" y="410"/>
                </a:moveTo>
                <a:cubicBezTo>
                  <a:pt x="19443" y="483"/>
                  <a:pt x="19461" y="491"/>
                  <a:pt x="19575" y="471"/>
                </a:cubicBezTo>
                <a:cubicBezTo>
                  <a:pt x="19687" y="452"/>
                  <a:pt x="19693" y="452"/>
                  <a:pt x="19630" y="491"/>
                </a:cubicBezTo>
                <a:cubicBezTo>
                  <a:pt x="19587" y="510"/>
                  <a:pt x="19494" y="533"/>
                  <a:pt x="19419" y="537"/>
                </a:cubicBezTo>
                <a:cubicBezTo>
                  <a:pt x="19286" y="545"/>
                  <a:pt x="19283" y="541"/>
                  <a:pt x="19337" y="471"/>
                </a:cubicBezTo>
                <a:cubicBezTo>
                  <a:pt x="19367" y="433"/>
                  <a:pt x="19382" y="386"/>
                  <a:pt x="19373" y="367"/>
                </a:cubicBezTo>
                <a:cubicBezTo>
                  <a:pt x="19361" y="344"/>
                  <a:pt x="19367" y="329"/>
                  <a:pt x="19382" y="329"/>
                </a:cubicBezTo>
                <a:cubicBezTo>
                  <a:pt x="19398" y="329"/>
                  <a:pt x="19419" y="367"/>
                  <a:pt x="19428" y="410"/>
                </a:cubicBezTo>
                <a:close/>
                <a:moveTo>
                  <a:pt x="18590" y="348"/>
                </a:moveTo>
                <a:cubicBezTo>
                  <a:pt x="18542" y="383"/>
                  <a:pt x="18475" y="464"/>
                  <a:pt x="18442" y="533"/>
                </a:cubicBezTo>
                <a:lnTo>
                  <a:pt x="18388" y="657"/>
                </a:lnTo>
                <a:lnTo>
                  <a:pt x="18358" y="560"/>
                </a:lnTo>
                <a:cubicBezTo>
                  <a:pt x="18343" y="510"/>
                  <a:pt x="18343" y="460"/>
                  <a:pt x="18355" y="456"/>
                </a:cubicBezTo>
                <a:cubicBezTo>
                  <a:pt x="18370" y="448"/>
                  <a:pt x="18427" y="410"/>
                  <a:pt x="18484" y="367"/>
                </a:cubicBezTo>
                <a:cubicBezTo>
                  <a:pt x="18542" y="329"/>
                  <a:pt x="18611" y="294"/>
                  <a:pt x="18635" y="294"/>
                </a:cubicBezTo>
                <a:cubicBezTo>
                  <a:pt x="18659" y="294"/>
                  <a:pt x="18641" y="317"/>
                  <a:pt x="18590" y="348"/>
                </a:cubicBezTo>
                <a:close/>
                <a:moveTo>
                  <a:pt x="12779" y="8"/>
                </a:moveTo>
                <a:cubicBezTo>
                  <a:pt x="12728" y="20"/>
                  <a:pt x="12683" y="62"/>
                  <a:pt x="12662" y="120"/>
                </a:cubicBezTo>
                <a:cubicBezTo>
                  <a:pt x="12644" y="170"/>
                  <a:pt x="12610" y="213"/>
                  <a:pt x="12592" y="213"/>
                </a:cubicBezTo>
                <a:cubicBezTo>
                  <a:pt x="12571" y="213"/>
                  <a:pt x="12493" y="255"/>
                  <a:pt x="12415" y="309"/>
                </a:cubicBezTo>
                <a:cubicBezTo>
                  <a:pt x="12336" y="363"/>
                  <a:pt x="12258" y="406"/>
                  <a:pt x="12240" y="406"/>
                </a:cubicBezTo>
                <a:cubicBezTo>
                  <a:pt x="12222" y="406"/>
                  <a:pt x="12183" y="429"/>
                  <a:pt x="12158" y="460"/>
                </a:cubicBezTo>
                <a:cubicBezTo>
                  <a:pt x="12131" y="487"/>
                  <a:pt x="12047" y="541"/>
                  <a:pt x="11968" y="579"/>
                </a:cubicBezTo>
                <a:cubicBezTo>
                  <a:pt x="11890" y="618"/>
                  <a:pt x="11833" y="660"/>
                  <a:pt x="11842" y="680"/>
                </a:cubicBezTo>
                <a:cubicBezTo>
                  <a:pt x="11848" y="695"/>
                  <a:pt x="11872" y="703"/>
                  <a:pt x="11893" y="695"/>
                </a:cubicBezTo>
                <a:cubicBezTo>
                  <a:pt x="11950" y="668"/>
                  <a:pt x="12044" y="780"/>
                  <a:pt x="12023" y="850"/>
                </a:cubicBezTo>
                <a:cubicBezTo>
                  <a:pt x="11996" y="939"/>
                  <a:pt x="12068" y="958"/>
                  <a:pt x="12219" y="896"/>
                </a:cubicBezTo>
                <a:cubicBezTo>
                  <a:pt x="12291" y="865"/>
                  <a:pt x="12406" y="838"/>
                  <a:pt x="12469" y="834"/>
                </a:cubicBezTo>
                <a:cubicBezTo>
                  <a:pt x="12535" y="830"/>
                  <a:pt x="12623" y="796"/>
                  <a:pt x="12665" y="757"/>
                </a:cubicBezTo>
                <a:cubicBezTo>
                  <a:pt x="12767" y="664"/>
                  <a:pt x="13114" y="518"/>
                  <a:pt x="13135" y="560"/>
                </a:cubicBezTo>
                <a:cubicBezTo>
                  <a:pt x="13144" y="576"/>
                  <a:pt x="13105" y="603"/>
                  <a:pt x="13050" y="614"/>
                </a:cubicBezTo>
                <a:cubicBezTo>
                  <a:pt x="12999" y="630"/>
                  <a:pt x="12927" y="664"/>
                  <a:pt x="12897" y="695"/>
                </a:cubicBezTo>
                <a:cubicBezTo>
                  <a:pt x="12839" y="753"/>
                  <a:pt x="12839" y="753"/>
                  <a:pt x="12894" y="803"/>
                </a:cubicBezTo>
                <a:cubicBezTo>
                  <a:pt x="12945" y="854"/>
                  <a:pt x="12942" y="861"/>
                  <a:pt x="12855" y="900"/>
                </a:cubicBezTo>
                <a:cubicBezTo>
                  <a:pt x="12743" y="950"/>
                  <a:pt x="12740" y="958"/>
                  <a:pt x="12806" y="1039"/>
                </a:cubicBezTo>
                <a:cubicBezTo>
                  <a:pt x="12846" y="1093"/>
                  <a:pt x="12900" y="1097"/>
                  <a:pt x="13129" y="1077"/>
                </a:cubicBezTo>
                <a:cubicBezTo>
                  <a:pt x="13439" y="1047"/>
                  <a:pt x="13433" y="1047"/>
                  <a:pt x="13554" y="1054"/>
                </a:cubicBezTo>
                <a:cubicBezTo>
                  <a:pt x="13602" y="1058"/>
                  <a:pt x="13635" y="1074"/>
                  <a:pt x="13623" y="1085"/>
                </a:cubicBezTo>
                <a:cubicBezTo>
                  <a:pt x="13614" y="1097"/>
                  <a:pt x="13451" y="1112"/>
                  <a:pt x="13264" y="1120"/>
                </a:cubicBezTo>
                <a:cubicBezTo>
                  <a:pt x="12812" y="1132"/>
                  <a:pt x="12668" y="1166"/>
                  <a:pt x="12668" y="1259"/>
                </a:cubicBezTo>
                <a:cubicBezTo>
                  <a:pt x="12668" y="1386"/>
                  <a:pt x="12752" y="1448"/>
                  <a:pt x="12933" y="1448"/>
                </a:cubicBezTo>
                <a:cubicBezTo>
                  <a:pt x="13063" y="1448"/>
                  <a:pt x="13093" y="1460"/>
                  <a:pt x="13066" y="1494"/>
                </a:cubicBezTo>
                <a:cubicBezTo>
                  <a:pt x="13044" y="1521"/>
                  <a:pt x="13029" y="1568"/>
                  <a:pt x="13029" y="1603"/>
                </a:cubicBezTo>
                <a:cubicBezTo>
                  <a:pt x="13029" y="1660"/>
                  <a:pt x="13066" y="1664"/>
                  <a:pt x="13295" y="1657"/>
                </a:cubicBezTo>
                <a:cubicBezTo>
                  <a:pt x="13439" y="1649"/>
                  <a:pt x="13626" y="1626"/>
                  <a:pt x="13708" y="1603"/>
                </a:cubicBezTo>
                <a:cubicBezTo>
                  <a:pt x="13792" y="1579"/>
                  <a:pt x="13918" y="1552"/>
                  <a:pt x="13994" y="1545"/>
                </a:cubicBezTo>
                <a:lnTo>
                  <a:pt x="14129" y="1529"/>
                </a:lnTo>
                <a:lnTo>
                  <a:pt x="14009" y="1560"/>
                </a:lnTo>
                <a:cubicBezTo>
                  <a:pt x="13762" y="1626"/>
                  <a:pt x="13705" y="1676"/>
                  <a:pt x="13723" y="1830"/>
                </a:cubicBezTo>
                <a:cubicBezTo>
                  <a:pt x="13726" y="1869"/>
                  <a:pt x="13701" y="1877"/>
                  <a:pt x="13611" y="1853"/>
                </a:cubicBezTo>
                <a:cubicBezTo>
                  <a:pt x="13488" y="1826"/>
                  <a:pt x="13460" y="1807"/>
                  <a:pt x="13488" y="1772"/>
                </a:cubicBezTo>
                <a:cubicBezTo>
                  <a:pt x="13500" y="1761"/>
                  <a:pt x="13533" y="1769"/>
                  <a:pt x="13566" y="1792"/>
                </a:cubicBezTo>
                <a:cubicBezTo>
                  <a:pt x="13638" y="1842"/>
                  <a:pt x="13674" y="1803"/>
                  <a:pt x="13617" y="1734"/>
                </a:cubicBezTo>
                <a:cubicBezTo>
                  <a:pt x="13584" y="1691"/>
                  <a:pt x="13557" y="1688"/>
                  <a:pt x="13490" y="1722"/>
                </a:cubicBezTo>
                <a:cubicBezTo>
                  <a:pt x="13322" y="1807"/>
                  <a:pt x="12942" y="1842"/>
                  <a:pt x="12837" y="1780"/>
                </a:cubicBezTo>
                <a:cubicBezTo>
                  <a:pt x="12794" y="1753"/>
                  <a:pt x="12785" y="1757"/>
                  <a:pt x="12800" y="1788"/>
                </a:cubicBezTo>
                <a:cubicBezTo>
                  <a:pt x="12815" y="1823"/>
                  <a:pt x="12782" y="1834"/>
                  <a:pt x="12683" y="1826"/>
                </a:cubicBezTo>
                <a:cubicBezTo>
                  <a:pt x="12523" y="1819"/>
                  <a:pt x="12556" y="1772"/>
                  <a:pt x="12752" y="1734"/>
                </a:cubicBezTo>
                <a:cubicBezTo>
                  <a:pt x="12909" y="1703"/>
                  <a:pt x="12939" y="1649"/>
                  <a:pt x="12852" y="1560"/>
                </a:cubicBezTo>
                <a:cubicBezTo>
                  <a:pt x="12803" y="1510"/>
                  <a:pt x="12737" y="1491"/>
                  <a:pt x="12614" y="1494"/>
                </a:cubicBezTo>
                <a:cubicBezTo>
                  <a:pt x="12520" y="1498"/>
                  <a:pt x="12375" y="1471"/>
                  <a:pt x="12297" y="1436"/>
                </a:cubicBezTo>
                <a:cubicBezTo>
                  <a:pt x="12219" y="1402"/>
                  <a:pt x="12134" y="1371"/>
                  <a:pt x="12113" y="1371"/>
                </a:cubicBezTo>
                <a:cubicBezTo>
                  <a:pt x="12089" y="1371"/>
                  <a:pt x="12056" y="1344"/>
                  <a:pt x="12035" y="1313"/>
                </a:cubicBezTo>
                <a:cubicBezTo>
                  <a:pt x="11984" y="1236"/>
                  <a:pt x="11739" y="1236"/>
                  <a:pt x="11619" y="1317"/>
                </a:cubicBezTo>
                <a:cubicBezTo>
                  <a:pt x="11565" y="1348"/>
                  <a:pt x="11495" y="1367"/>
                  <a:pt x="11462" y="1352"/>
                </a:cubicBezTo>
                <a:cubicBezTo>
                  <a:pt x="11399" y="1325"/>
                  <a:pt x="11378" y="1255"/>
                  <a:pt x="11432" y="1255"/>
                </a:cubicBezTo>
                <a:cubicBezTo>
                  <a:pt x="11450" y="1255"/>
                  <a:pt x="11462" y="1271"/>
                  <a:pt x="11462" y="1294"/>
                </a:cubicBezTo>
                <a:cubicBezTo>
                  <a:pt x="11462" y="1313"/>
                  <a:pt x="11477" y="1332"/>
                  <a:pt x="11495" y="1332"/>
                </a:cubicBezTo>
                <a:cubicBezTo>
                  <a:pt x="11510" y="1332"/>
                  <a:pt x="11519" y="1317"/>
                  <a:pt x="11510" y="1298"/>
                </a:cubicBezTo>
                <a:cubicBezTo>
                  <a:pt x="11501" y="1278"/>
                  <a:pt x="11513" y="1255"/>
                  <a:pt x="11538" y="1240"/>
                </a:cubicBezTo>
                <a:cubicBezTo>
                  <a:pt x="11562" y="1228"/>
                  <a:pt x="11583" y="1201"/>
                  <a:pt x="11583" y="1178"/>
                </a:cubicBezTo>
                <a:cubicBezTo>
                  <a:pt x="11583" y="1132"/>
                  <a:pt x="11438" y="1166"/>
                  <a:pt x="11372" y="1232"/>
                </a:cubicBezTo>
                <a:cubicBezTo>
                  <a:pt x="11330" y="1278"/>
                  <a:pt x="11173" y="1371"/>
                  <a:pt x="11143" y="1371"/>
                </a:cubicBezTo>
                <a:cubicBezTo>
                  <a:pt x="11137" y="1371"/>
                  <a:pt x="11140" y="1301"/>
                  <a:pt x="11149" y="1216"/>
                </a:cubicBezTo>
                <a:cubicBezTo>
                  <a:pt x="11164" y="1093"/>
                  <a:pt x="11158" y="1058"/>
                  <a:pt x="11116" y="1039"/>
                </a:cubicBezTo>
                <a:cubicBezTo>
                  <a:pt x="11088" y="1023"/>
                  <a:pt x="11055" y="1031"/>
                  <a:pt x="11040" y="1058"/>
                </a:cubicBezTo>
                <a:cubicBezTo>
                  <a:pt x="11010" y="1124"/>
                  <a:pt x="10866" y="1216"/>
                  <a:pt x="10796" y="1216"/>
                </a:cubicBezTo>
                <a:cubicBezTo>
                  <a:pt x="10757" y="1216"/>
                  <a:pt x="10745" y="1197"/>
                  <a:pt x="10760" y="1151"/>
                </a:cubicBezTo>
                <a:cubicBezTo>
                  <a:pt x="10775" y="1101"/>
                  <a:pt x="10769" y="1093"/>
                  <a:pt x="10721" y="1116"/>
                </a:cubicBezTo>
                <a:cubicBezTo>
                  <a:pt x="10691" y="1135"/>
                  <a:pt x="10636" y="1155"/>
                  <a:pt x="10603" y="1159"/>
                </a:cubicBezTo>
                <a:cubicBezTo>
                  <a:pt x="10398" y="1197"/>
                  <a:pt x="10034" y="1298"/>
                  <a:pt x="9991" y="1332"/>
                </a:cubicBezTo>
                <a:cubicBezTo>
                  <a:pt x="9952" y="1363"/>
                  <a:pt x="9961" y="1367"/>
                  <a:pt x="10031" y="1352"/>
                </a:cubicBezTo>
                <a:cubicBezTo>
                  <a:pt x="10109" y="1332"/>
                  <a:pt x="10112" y="1332"/>
                  <a:pt x="10064" y="1371"/>
                </a:cubicBezTo>
                <a:cubicBezTo>
                  <a:pt x="10022" y="1409"/>
                  <a:pt x="9991" y="1406"/>
                  <a:pt x="9928" y="1367"/>
                </a:cubicBezTo>
                <a:cubicBezTo>
                  <a:pt x="9844" y="1313"/>
                  <a:pt x="9564" y="1294"/>
                  <a:pt x="9564" y="1340"/>
                </a:cubicBezTo>
                <a:cubicBezTo>
                  <a:pt x="9564" y="1359"/>
                  <a:pt x="9536" y="1371"/>
                  <a:pt x="9506" y="1371"/>
                </a:cubicBezTo>
                <a:cubicBezTo>
                  <a:pt x="9473" y="1371"/>
                  <a:pt x="9425" y="1402"/>
                  <a:pt x="9398" y="1436"/>
                </a:cubicBezTo>
                <a:cubicBezTo>
                  <a:pt x="9310" y="1549"/>
                  <a:pt x="8973" y="1483"/>
                  <a:pt x="9009" y="1359"/>
                </a:cubicBezTo>
                <a:cubicBezTo>
                  <a:pt x="9018" y="1325"/>
                  <a:pt x="8979" y="1309"/>
                  <a:pt x="8864" y="1301"/>
                </a:cubicBezTo>
                <a:cubicBezTo>
                  <a:pt x="8656" y="1290"/>
                  <a:pt x="8539" y="1259"/>
                  <a:pt x="8539" y="1209"/>
                </a:cubicBezTo>
                <a:cubicBezTo>
                  <a:pt x="8539" y="1189"/>
                  <a:pt x="8448" y="1174"/>
                  <a:pt x="8322" y="1178"/>
                </a:cubicBezTo>
                <a:cubicBezTo>
                  <a:pt x="8201" y="1178"/>
                  <a:pt x="8014" y="1162"/>
                  <a:pt x="7906" y="1139"/>
                </a:cubicBezTo>
                <a:cubicBezTo>
                  <a:pt x="7797" y="1116"/>
                  <a:pt x="7595" y="1085"/>
                  <a:pt x="7454" y="1070"/>
                </a:cubicBezTo>
                <a:cubicBezTo>
                  <a:pt x="7264" y="1050"/>
                  <a:pt x="7201" y="1031"/>
                  <a:pt x="7207" y="993"/>
                </a:cubicBezTo>
                <a:cubicBezTo>
                  <a:pt x="7213" y="950"/>
                  <a:pt x="7177" y="942"/>
                  <a:pt x="7047" y="954"/>
                </a:cubicBezTo>
                <a:cubicBezTo>
                  <a:pt x="6929" y="962"/>
                  <a:pt x="6878" y="950"/>
                  <a:pt x="6866" y="912"/>
                </a:cubicBezTo>
                <a:cubicBezTo>
                  <a:pt x="6857" y="885"/>
                  <a:pt x="6830" y="869"/>
                  <a:pt x="6806" y="885"/>
                </a:cubicBezTo>
                <a:cubicBezTo>
                  <a:pt x="6782" y="896"/>
                  <a:pt x="6752" y="881"/>
                  <a:pt x="6737" y="846"/>
                </a:cubicBezTo>
                <a:cubicBezTo>
                  <a:pt x="6715" y="800"/>
                  <a:pt x="6688" y="803"/>
                  <a:pt x="6535" y="873"/>
                </a:cubicBezTo>
                <a:cubicBezTo>
                  <a:pt x="6435" y="915"/>
                  <a:pt x="6266" y="958"/>
                  <a:pt x="6158" y="966"/>
                </a:cubicBezTo>
                <a:cubicBezTo>
                  <a:pt x="6049" y="973"/>
                  <a:pt x="5881" y="1004"/>
                  <a:pt x="5781" y="1039"/>
                </a:cubicBezTo>
                <a:cubicBezTo>
                  <a:pt x="5685" y="1074"/>
                  <a:pt x="5561" y="1101"/>
                  <a:pt x="5507" y="1101"/>
                </a:cubicBezTo>
                <a:cubicBezTo>
                  <a:pt x="5401" y="1101"/>
                  <a:pt x="5172" y="1197"/>
                  <a:pt x="4919" y="1348"/>
                </a:cubicBezTo>
                <a:cubicBezTo>
                  <a:pt x="4817" y="1409"/>
                  <a:pt x="4645" y="1467"/>
                  <a:pt x="4497" y="1491"/>
                </a:cubicBezTo>
                <a:cubicBezTo>
                  <a:pt x="4359" y="1514"/>
                  <a:pt x="4205" y="1556"/>
                  <a:pt x="4160" y="1587"/>
                </a:cubicBezTo>
                <a:cubicBezTo>
                  <a:pt x="4112" y="1618"/>
                  <a:pt x="4048" y="1641"/>
                  <a:pt x="4015" y="1641"/>
                </a:cubicBezTo>
                <a:cubicBezTo>
                  <a:pt x="3940" y="1641"/>
                  <a:pt x="3943" y="1707"/>
                  <a:pt x="4018" y="1738"/>
                </a:cubicBezTo>
                <a:cubicBezTo>
                  <a:pt x="4099" y="1772"/>
                  <a:pt x="4157" y="1904"/>
                  <a:pt x="4112" y="1962"/>
                </a:cubicBezTo>
                <a:cubicBezTo>
                  <a:pt x="4060" y="2027"/>
                  <a:pt x="4072" y="2066"/>
                  <a:pt x="4139" y="2066"/>
                </a:cubicBezTo>
                <a:cubicBezTo>
                  <a:pt x="4181" y="2066"/>
                  <a:pt x="4193" y="2085"/>
                  <a:pt x="4178" y="2131"/>
                </a:cubicBezTo>
                <a:cubicBezTo>
                  <a:pt x="4151" y="2228"/>
                  <a:pt x="4048" y="2336"/>
                  <a:pt x="3991" y="2332"/>
                </a:cubicBezTo>
                <a:cubicBezTo>
                  <a:pt x="3907" y="2325"/>
                  <a:pt x="3759" y="2266"/>
                  <a:pt x="3810" y="2263"/>
                </a:cubicBezTo>
                <a:cubicBezTo>
                  <a:pt x="3837" y="2263"/>
                  <a:pt x="3876" y="2232"/>
                  <a:pt x="3898" y="2201"/>
                </a:cubicBezTo>
                <a:cubicBezTo>
                  <a:pt x="3946" y="2124"/>
                  <a:pt x="3913" y="2124"/>
                  <a:pt x="3641" y="2205"/>
                </a:cubicBezTo>
                <a:cubicBezTo>
                  <a:pt x="3382" y="2278"/>
                  <a:pt x="3238" y="2321"/>
                  <a:pt x="3023" y="2375"/>
                </a:cubicBezTo>
                <a:cubicBezTo>
                  <a:pt x="2840" y="2425"/>
                  <a:pt x="2776" y="2475"/>
                  <a:pt x="2852" y="2514"/>
                </a:cubicBezTo>
                <a:cubicBezTo>
                  <a:pt x="2897" y="2537"/>
                  <a:pt x="2897" y="2548"/>
                  <a:pt x="2843" y="2645"/>
                </a:cubicBezTo>
                <a:cubicBezTo>
                  <a:pt x="2761" y="2788"/>
                  <a:pt x="2794" y="2811"/>
                  <a:pt x="3063" y="2807"/>
                </a:cubicBezTo>
                <a:cubicBezTo>
                  <a:pt x="3180" y="2803"/>
                  <a:pt x="3292" y="2819"/>
                  <a:pt x="3310" y="2838"/>
                </a:cubicBezTo>
                <a:cubicBezTo>
                  <a:pt x="3334" y="2865"/>
                  <a:pt x="3382" y="2857"/>
                  <a:pt x="3454" y="2819"/>
                </a:cubicBezTo>
                <a:cubicBezTo>
                  <a:pt x="3581" y="2753"/>
                  <a:pt x="3669" y="2741"/>
                  <a:pt x="3596" y="2799"/>
                </a:cubicBezTo>
                <a:cubicBezTo>
                  <a:pt x="3560" y="2830"/>
                  <a:pt x="3560" y="2838"/>
                  <a:pt x="3593" y="2838"/>
                </a:cubicBezTo>
                <a:cubicBezTo>
                  <a:pt x="3656" y="2838"/>
                  <a:pt x="3488" y="3027"/>
                  <a:pt x="3400" y="3054"/>
                </a:cubicBezTo>
                <a:cubicBezTo>
                  <a:pt x="3358" y="3066"/>
                  <a:pt x="3277" y="3066"/>
                  <a:pt x="3219" y="3054"/>
                </a:cubicBezTo>
                <a:cubicBezTo>
                  <a:pt x="3159" y="3039"/>
                  <a:pt x="3114" y="3042"/>
                  <a:pt x="3114" y="3066"/>
                </a:cubicBezTo>
                <a:cubicBezTo>
                  <a:pt x="3114" y="3128"/>
                  <a:pt x="2927" y="3189"/>
                  <a:pt x="2819" y="3162"/>
                </a:cubicBezTo>
                <a:cubicBezTo>
                  <a:pt x="2716" y="3135"/>
                  <a:pt x="2638" y="3170"/>
                  <a:pt x="2475" y="3309"/>
                </a:cubicBezTo>
                <a:cubicBezTo>
                  <a:pt x="2433" y="3348"/>
                  <a:pt x="2376" y="3378"/>
                  <a:pt x="2348" y="3378"/>
                </a:cubicBezTo>
                <a:cubicBezTo>
                  <a:pt x="2300" y="3378"/>
                  <a:pt x="2086" y="3494"/>
                  <a:pt x="2059" y="3537"/>
                </a:cubicBezTo>
                <a:cubicBezTo>
                  <a:pt x="2050" y="3548"/>
                  <a:pt x="2005" y="3571"/>
                  <a:pt x="1960" y="3587"/>
                </a:cubicBezTo>
                <a:cubicBezTo>
                  <a:pt x="1875" y="3614"/>
                  <a:pt x="1800" y="3772"/>
                  <a:pt x="1836" y="3845"/>
                </a:cubicBezTo>
                <a:cubicBezTo>
                  <a:pt x="1845" y="3865"/>
                  <a:pt x="1818" y="3896"/>
                  <a:pt x="1779" y="3915"/>
                </a:cubicBezTo>
                <a:cubicBezTo>
                  <a:pt x="1716" y="3946"/>
                  <a:pt x="1703" y="3977"/>
                  <a:pt x="1706" y="4089"/>
                </a:cubicBezTo>
                <a:cubicBezTo>
                  <a:pt x="1710" y="4212"/>
                  <a:pt x="1719" y="4228"/>
                  <a:pt x="1785" y="4228"/>
                </a:cubicBezTo>
                <a:cubicBezTo>
                  <a:pt x="1830" y="4228"/>
                  <a:pt x="1914" y="4212"/>
                  <a:pt x="1975" y="4193"/>
                </a:cubicBezTo>
                <a:cubicBezTo>
                  <a:pt x="2077" y="4162"/>
                  <a:pt x="2086" y="4166"/>
                  <a:pt x="2059" y="4228"/>
                </a:cubicBezTo>
                <a:cubicBezTo>
                  <a:pt x="2041" y="4266"/>
                  <a:pt x="2002" y="4309"/>
                  <a:pt x="1972" y="4324"/>
                </a:cubicBezTo>
                <a:cubicBezTo>
                  <a:pt x="1939" y="4336"/>
                  <a:pt x="1893" y="4390"/>
                  <a:pt x="1866" y="4440"/>
                </a:cubicBezTo>
                <a:cubicBezTo>
                  <a:pt x="1839" y="4494"/>
                  <a:pt x="1794" y="4537"/>
                  <a:pt x="1767" y="4537"/>
                </a:cubicBezTo>
                <a:cubicBezTo>
                  <a:pt x="1731" y="4537"/>
                  <a:pt x="1725" y="4548"/>
                  <a:pt x="1749" y="4579"/>
                </a:cubicBezTo>
                <a:cubicBezTo>
                  <a:pt x="1773" y="4610"/>
                  <a:pt x="1800" y="4610"/>
                  <a:pt x="1848" y="4575"/>
                </a:cubicBezTo>
                <a:cubicBezTo>
                  <a:pt x="1893" y="4544"/>
                  <a:pt x="1908" y="4544"/>
                  <a:pt x="1896" y="4571"/>
                </a:cubicBezTo>
                <a:cubicBezTo>
                  <a:pt x="1866" y="4629"/>
                  <a:pt x="1896" y="4625"/>
                  <a:pt x="1999" y="4556"/>
                </a:cubicBezTo>
                <a:cubicBezTo>
                  <a:pt x="2104" y="4486"/>
                  <a:pt x="2252" y="4517"/>
                  <a:pt x="2228" y="4598"/>
                </a:cubicBezTo>
                <a:cubicBezTo>
                  <a:pt x="2207" y="4672"/>
                  <a:pt x="2300" y="4668"/>
                  <a:pt x="2342" y="4591"/>
                </a:cubicBezTo>
                <a:cubicBezTo>
                  <a:pt x="2370" y="4548"/>
                  <a:pt x="2397" y="4540"/>
                  <a:pt x="2451" y="4567"/>
                </a:cubicBezTo>
                <a:cubicBezTo>
                  <a:pt x="2523" y="4602"/>
                  <a:pt x="2523" y="4602"/>
                  <a:pt x="2391" y="4730"/>
                </a:cubicBezTo>
                <a:cubicBezTo>
                  <a:pt x="2315" y="4799"/>
                  <a:pt x="2195" y="4888"/>
                  <a:pt x="2119" y="4930"/>
                </a:cubicBezTo>
                <a:cubicBezTo>
                  <a:pt x="2044" y="4973"/>
                  <a:pt x="1957" y="5019"/>
                  <a:pt x="1923" y="5038"/>
                </a:cubicBezTo>
                <a:cubicBezTo>
                  <a:pt x="1890" y="5058"/>
                  <a:pt x="1761" y="5116"/>
                  <a:pt x="1637" y="5166"/>
                </a:cubicBezTo>
                <a:cubicBezTo>
                  <a:pt x="1363" y="5282"/>
                  <a:pt x="1245" y="5347"/>
                  <a:pt x="1245" y="5394"/>
                </a:cubicBezTo>
                <a:cubicBezTo>
                  <a:pt x="1245" y="5413"/>
                  <a:pt x="1218" y="5409"/>
                  <a:pt x="1188" y="5390"/>
                </a:cubicBezTo>
                <a:cubicBezTo>
                  <a:pt x="1131" y="5347"/>
                  <a:pt x="1034" y="5382"/>
                  <a:pt x="688" y="5552"/>
                </a:cubicBezTo>
                <a:cubicBezTo>
                  <a:pt x="486" y="5652"/>
                  <a:pt x="450" y="5664"/>
                  <a:pt x="335" y="5679"/>
                </a:cubicBezTo>
                <a:cubicBezTo>
                  <a:pt x="191" y="5699"/>
                  <a:pt x="-35" y="5845"/>
                  <a:pt x="4" y="5895"/>
                </a:cubicBezTo>
                <a:cubicBezTo>
                  <a:pt x="22" y="5919"/>
                  <a:pt x="55" y="5919"/>
                  <a:pt x="94" y="5892"/>
                </a:cubicBezTo>
                <a:cubicBezTo>
                  <a:pt x="127" y="5868"/>
                  <a:pt x="194" y="5849"/>
                  <a:pt x="242" y="5849"/>
                </a:cubicBezTo>
                <a:cubicBezTo>
                  <a:pt x="287" y="5849"/>
                  <a:pt x="365" y="5822"/>
                  <a:pt x="417" y="5787"/>
                </a:cubicBezTo>
                <a:cubicBezTo>
                  <a:pt x="465" y="5757"/>
                  <a:pt x="534" y="5737"/>
                  <a:pt x="567" y="5749"/>
                </a:cubicBezTo>
                <a:cubicBezTo>
                  <a:pt x="600" y="5760"/>
                  <a:pt x="655" y="5741"/>
                  <a:pt x="685" y="5714"/>
                </a:cubicBezTo>
                <a:cubicBezTo>
                  <a:pt x="715" y="5683"/>
                  <a:pt x="751" y="5668"/>
                  <a:pt x="766" y="5675"/>
                </a:cubicBezTo>
                <a:cubicBezTo>
                  <a:pt x="778" y="5687"/>
                  <a:pt x="796" y="5679"/>
                  <a:pt x="808" y="5656"/>
                </a:cubicBezTo>
                <a:cubicBezTo>
                  <a:pt x="842" y="5583"/>
                  <a:pt x="977" y="5614"/>
                  <a:pt x="995" y="5695"/>
                </a:cubicBezTo>
                <a:cubicBezTo>
                  <a:pt x="1013" y="5784"/>
                  <a:pt x="1037" y="5791"/>
                  <a:pt x="1089" y="5726"/>
                </a:cubicBezTo>
                <a:cubicBezTo>
                  <a:pt x="1113" y="5695"/>
                  <a:pt x="1134" y="5695"/>
                  <a:pt x="1167" y="5729"/>
                </a:cubicBezTo>
                <a:cubicBezTo>
                  <a:pt x="1203" y="5768"/>
                  <a:pt x="1218" y="5760"/>
                  <a:pt x="1245" y="5699"/>
                </a:cubicBezTo>
                <a:cubicBezTo>
                  <a:pt x="1272" y="5633"/>
                  <a:pt x="1270" y="5618"/>
                  <a:pt x="1230" y="5618"/>
                </a:cubicBezTo>
                <a:cubicBezTo>
                  <a:pt x="1206" y="5618"/>
                  <a:pt x="1185" y="5591"/>
                  <a:pt x="1185" y="5556"/>
                </a:cubicBezTo>
                <a:cubicBezTo>
                  <a:pt x="1185" y="5509"/>
                  <a:pt x="1203" y="5498"/>
                  <a:pt x="1260" y="5517"/>
                </a:cubicBezTo>
                <a:cubicBezTo>
                  <a:pt x="1309" y="5533"/>
                  <a:pt x="1363" y="5517"/>
                  <a:pt x="1411" y="5479"/>
                </a:cubicBezTo>
                <a:cubicBezTo>
                  <a:pt x="1450" y="5448"/>
                  <a:pt x="1499" y="5428"/>
                  <a:pt x="1514" y="5444"/>
                </a:cubicBezTo>
                <a:cubicBezTo>
                  <a:pt x="1550" y="5471"/>
                  <a:pt x="1749" y="5363"/>
                  <a:pt x="1812" y="5282"/>
                </a:cubicBezTo>
                <a:cubicBezTo>
                  <a:pt x="1836" y="5255"/>
                  <a:pt x="1866" y="5239"/>
                  <a:pt x="1881" y="5251"/>
                </a:cubicBezTo>
                <a:cubicBezTo>
                  <a:pt x="1896" y="5266"/>
                  <a:pt x="1908" y="5255"/>
                  <a:pt x="1908" y="5231"/>
                </a:cubicBezTo>
                <a:cubicBezTo>
                  <a:pt x="1908" y="5208"/>
                  <a:pt x="1945" y="5201"/>
                  <a:pt x="2002" y="5212"/>
                </a:cubicBezTo>
                <a:cubicBezTo>
                  <a:pt x="2056" y="5224"/>
                  <a:pt x="2086" y="5220"/>
                  <a:pt x="2077" y="5197"/>
                </a:cubicBezTo>
                <a:cubicBezTo>
                  <a:pt x="2068" y="5177"/>
                  <a:pt x="2113" y="5150"/>
                  <a:pt x="2180" y="5135"/>
                </a:cubicBezTo>
                <a:cubicBezTo>
                  <a:pt x="2246" y="5120"/>
                  <a:pt x="2330" y="5081"/>
                  <a:pt x="2367" y="5042"/>
                </a:cubicBezTo>
                <a:cubicBezTo>
                  <a:pt x="2424" y="4988"/>
                  <a:pt x="2505" y="4946"/>
                  <a:pt x="2722" y="4865"/>
                </a:cubicBezTo>
                <a:cubicBezTo>
                  <a:pt x="2731" y="4861"/>
                  <a:pt x="2776" y="4838"/>
                  <a:pt x="2822" y="4815"/>
                </a:cubicBezTo>
                <a:cubicBezTo>
                  <a:pt x="2870" y="4788"/>
                  <a:pt x="2930" y="4768"/>
                  <a:pt x="2957" y="4768"/>
                </a:cubicBezTo>
                <a:cubicBezTo>
                  <a:pt x="2984" y="4768"/>
                  <a:pt x="3063" y="4726"/>
                  <a:pt x="3129" y="4672"/>
                </a:cubicBezTo>
                <a:cubicBezTo>
                  <a:pt x="3195" y="4621"/>
                  <a:pt x="3280" y="4575"/>
                  <a:pt x="3313" y="4575"/>
                </a:cubicBezTo>
                <a:cubicBezTo>
                  <a:pt x="3403" y="4575"/>
                  <a:pt x="3473" y="4467"/>
                  <a:pt x="3412" y="4417"/>
                </a:cubicBezTo>
                <a:cubicBezTo>
                  <a:pt x="3379" y="4390"/>
                  <a:pt x="3382" y="4382"/>
                  <a:pt x="3430" y="4378"/>
                </a:cubicBezTo>
                <a:cubicBezTo>
                  <a:pt x="3464" y="4374"/>
                  <a:pt x="3506" y="4374"/>
                  <a:pt x="3524" y="4378"/>
                </a:cubicBezTo>
                <a:cubicBezTo>
                  <a:pt x="3545" y="4382"/>
                  <a:pt x="3566" y="4359"/>
                  <a:pt x="3578" y="4324"/>
                </a:cubicBezTo>
                <a:cubicBezTo>
                  <a:pt x="3587" y="4293"/>
                  <a:pt x="3629" y="4266"/>
                  <a:pt x="3671" y="4266"/>
                </a:cubicBezTo>
                <a:cubicBezTo>
                  <a:pt x="3714" y="4266"/>
                  <a:pt x="3747" y="4247"/>
                  <a:pt x="3747" y="4228"/>
                </a:cubicBezTo>
                <a:cubicBezTo>
                  <a:pt x="3747" y="4205"/>
                  <a:pt x="3771" y="4189"/>
                  <a:pt x="3801" y="4189"/>
                </a:cubicBezTo>
                <a:cubicBezTo>
                  <a:pt x="3831" y="4189"/>
                  <a:pt x="3879" y="4166"/>
                  <a:pt x="3913" y="4139"/>
                </a:cubicBezTo>
                <a:cubicBezTo>
                  <a:pt x="3997" y="4066"/>
                  <a:pt x="4078" y="4031"/>
                  <a:pt x="4078" y="4069"/>
                </a:cubicBezTo>
                <a:cubicBezTo>
                  <a:pt x="4078" y="4085"/>
                  <a:pt x="4042" y="4120"/>
                  <a:pt x="4000" y="4143"/>
                </a:cubicBezTo>
                <a:cubicBezTo>
                  <a:pt x="3958" y="4170"/>
                  <a:pt x="3934" y="4208"/>
                  <a:pt x="3943" y="4228"/>
                </a:cubicBezTo>
                <a:cubicBezTo>
                  <a:pt x="3955" y="4251"/>
                  <a:pt x="3922" y="4286"/>
                  <a:pt x="3870" y="4309"/>
                </a:cubicBezTo>
                <a:cubicBezTo>
                  <a:pt x="3819" y="4332"/>
                  <a:pt x="3777" y="4367"/>
                  <a:pt x="3777" y="4386"/>
                </a:cubicBezTo>
                <a:cubicBezTo>
                  <a:pt x="3777" y="4448"/>
                  <a:pt x="3937" y="4421"/>
                  <a:pt x="4148" y="4328"/>
                </a:cubicBezTo>
                <a:cubicBezTo>
                  <a:pt x="4259" y="4278"/>
                  <a:pt x="4350" y="4243"/>
                  <a:pt x="4350" y="4255"/>
                </a:cubicBezTo>
                <a:cubicBezTo>
                  <a:pt x="4350" y="4266"/>
                  <a:pt x="4368" y="4259"/>
                  <a:pt x="4389" y="4235"/>
                </a:cubicBezTo>
                <a:cubicBezTo>
                  <a:pt x="4434" y="4185"/>
                  <a:pt x="4618" y="4170"/>
                  <a:pt x="4687" y="4208"/>
                </a:cubicBezTo>
                <a:cubicBezTo>
                  <a:pt x="4720" y="4224"/>
                  <a:pt x="4793" y="4201"/>
                  <a:pt x="4877" y="4151"/>
                </a:cubicBezTo>
                <a:cubicBezTo>
                  <a:pt x="5001" y="4073"/>
                  <a:pt x="5055" y="3996"/>
                  <a:pt x="4982" y="3996"/>
                </a:cubicBezTo>
                <a:cubicBezTo>
                  <a:pt x="4967" y="3996"/>
                  <a:pt x="4952" y="4012"/>
                  <a:pt x="4952" y="4035"/>
                </a:cubicBezTo>
                <a:cubicBezTo>
                  <a:pt x="4952" y="4054"/>
                  <a:pt x="4940" y="4073"/>
                  <a:pt x="4925" y="4073"/>
                </a:cubicBezTo>
                <a:cubicBezTo>
                  <a:pt x="4910" y="4073"/>
                  <a:pt x="4901" y="4042"/>
                  <a:pt x="4907" y="4004"/>
                </a:cubicBezTo>
                <a:cubicBezTo>
                  <a:pt x="4910" y="3961"/>
                  <a:pt x="4937" y="3942"/>
                  <a:pt x="4980" y="3946"/>
                </a:cubicBezTo>
                <a:cubicBezTo>
                  <a:pt x="5013" y="3954"/>
                  <a:pt x="5043" y="3938"/>
                  <a:pt x="5043" y="3919"/>
                </a:cubicBezTo>
                <a:cubicBezTo>
                  <a:pt x="5043" y="3896"/>
                  <a:pt x="5076" y="3880"/>
                  <a:pt x="5118" y="3880"/>
                </a:cubicBezTo>
                <a:cubicBezTo>
                  <a:pt x="5206" y="3880"/>
                  <a:pt x="5209" y="3965"/>
                  <a:pt x="5121" y="3996"/>
                </a:cubicBezTo>
                <a:cubicBezTo>
                  <a:pt x="5088" y="4008"/>
                  <a:pt x="5058" y="4039"/>
                  <a:pt x="5052" y="4062"/>
                </a:cubicBezTo>
                <a:cubicBezTo>
                  <a:pt x="5043" y="4096"/>
                  <a:pt x="5067" y="4096"/>
                  <a:pt x="5142" y="4066"/>
                </a:cubicBezTo>
                <a:cubicBezTo>
                  <a:pt x="5215" y="4039"/>
                  <a:pt x="5272" y="4039"/>
                  <a:pt x="5332" y="4066"/>
                </a:cubicBezTo>
                <a:cubicBezTo>
                  <a:pt x="5416" y="4104"/>
                  <a:pt x="5416" y="4108"/>
                  <a:pt x="5353" y="4131"/>
                </a:cubicBezTo>
                <a:cubicBezTo>
                  <a:pt x="5314" y="4147"/>
                  <a:pt x="5284" y="4178"/>
                  <a:pt x="5284" y="4197"/>
                </a:cubicBezTo>
                <a:cubicBezTo>
                  <a:pt x="5284" y="4220"/>
                  <a:pt x="5305" y="4224"/>
                  <a:pt x="5338" y="4205"/>
                </a:cubicBezTo>
                <a:cubicBezTo>
                  <a:pt x="5365" y="4189"/>
                  <a:pt x="5486" y="4170"/>
                  <a:pt x="5603" y="4158"/>
                </a:cubicBezTo>
                <a:cubicBezTo>
                  <a:pt x="5766" y="4147"/>
                  <a:pt x="5841" y="4158"/>
                  <a:pt x="5917" y="4208"/>
                </a:cubicBezTo>
                <a:cubicBezTo>
                  <a:pt x="5977" y="4247"/>
                  <a:pt x="6043" y="4262"/>
                  <a:pt x="6095" y="4251"/>
                </a:cubicBezTo>
                <a:cubicBezTo>
                  <a:pt x="6146" y="4232"/>
                  <a:pt x="6161" y="4235"/>
                  <a:pt x="6131" y="4262"/>
                </a:cubicBezTo>
                <a:cubicBezTo>
                  <a:pt x="6098" y="4289"/>
                  <a:pt x="6104" y="4313"/>
                  <a:pt x="6167" y="4382"/>
                </a:cubicBezTo>
                <a:cubicBezTo>
                  <a:pt x="6209" y="4428"/>
                  <a:pt x="6251" y="4509"/>
                  <a:pt x="6260" y="4560"/>
                </a:cubicBezTo>
                <a:cubicBezTo>
                  <a:pt x="6272" y="4610"/>
                  <a:pt x="6293" y="4652"/>
                  <a:pt x="6309" y="4652"/>
                </a:cubicBezTo>
                <a:cubicBezTo>
                  <a:pt x="6357" y="4652"/>
                  <a:pt x="6303" y="4938"/>
                  <a:pt x="6236" y="5035"/>
                </a:cubicBezTo>
                <a:cubicBezTo>
                  <a:pt x="6194" y="5096"/>
                  <a:pt x="6188" y="5120"/>
                  <a:pt x="6218" y="5108"/>
                </a:cubicBezTo>
                <a:cubicBezTo>
                  <a:pt x="6251" y="5092"/>
                  <a:pt x="6263" y="5112"/>
                  <a:pt x="6263" y="5174"/>
                </a:cubicBezTo>
                <a:cubicBezTo>
                  <a:pt x="6263" y="5224"/>
                  <a:pt x="6254" y="5255"/>
                  <a:pt x="6242" y="5243"/>
                </a:cubicBezTo>
                <a:cubicBezTo>
                  <a:pt x="6227" y="5235"/>
                  <a:pt x="6218" y="5255"/>
                  <a:pt x="6218" y="5285"/>
                </a:cubicBezTo>
                <a:cubicBezTo>
                  <a:pt x="6218" y="5374"/>
                  <a:pt x="6266" y="5363"/>
                  <a:pt x="6321" y="5262"/>
                </a:cubicBezTo>
                <a:cubicBezTo>
                  <a:pt x="6348" y="5216"/>
                  <a:pt x="6375" y="5189"/>
                  <a:pt x="6384" y="5201"/>
                </a:cubicBezTo>
                <a:cubicBezTo>
                  <a:pt x="6393" y="5212"/>
                  <a:pt x="6360" y="5266"/>
                  <a:pt x="6309" y="5320"/>
                </a:cubicBezTo>
                <a:cubicBezTo>
                  <a:pt x="6200" y="5440"/>
                  <a:pt x="6197" y="5463"/>
                  <a:pt x="6287" y="5467"/>
                </a:cubicBezTo>
                <a:lnTo>
                  <a:pt x="6354" y="5467"/>
                </a:lnTo>
                <a:lnTo>
                  <a:pt x="6287" y="5502"/>
                </a:lnTo>
                <a:cubicBezTo>
                  <a:pt x="6230" y="5533"/>
                  <a:pt x="6221" y="5564"/>
                  <a:pt x="6230" y="5664"/>
                </a:cubicBezTo>
                <a:cubicBezTo>
                  <a:pt x="6239" y="5772"/>
                  <a:pt x="6251" y="5791"/>
                  <a:pt x="6330" y="5799"/>
                </a:cubicBezTo>
                <a:cubicBezTo>
                  <a:pt x="6390" y="5807"/>
                  <a:pt x="6441" y="5784"/>
                  <a:pt x="6474" y="5733"/>
                </a:cubicBezTo>
                <a:cubicBezTo>
                  <a:pt x="6526" y="5660"/>
                  <a:pt x="6532" y="5660"/>
                  <a:pt x="6568" y="5726"/>
                </a:cubicBezTo>
                <a:cubicBezTo>
                  <a:pt x="6604" y="5787"/>
                  <a:pt x="6607" y="5784"/>
                  <a:pt x="6640" y="5695"/>
                </a:cubicBezTo>
                <a:lnTo>
                  <a:pt x="6670" y="5598"/>
                </a:lnTo>
                <a:lnTo>
                  <a:pt x="6655" y="5702"/>
                </a:lnTo>
                <a:cubicBezTo>
                  <a:pt x="6646" y="5760"/>
                  <a:pt x="6652" y="5818"/>
                  <a:pt x="6670" y="5830"/>
                </a:cubicBezTo>
                <a:cubicBezTo>
                  <a:pt x="6685" y="5841"/>
                  <a:pt x="6700" y="5876"/>
                  <a:pt x="6700" y="5899"/>
                </a:cubicBezTo>
                <a:cubicBezTo>
                  <a:pt x="6700" y="5930"/>
                  <a:pt x="6691" y="5926"/>
                  <a:pt x="6673" y="5892"/>
                </a:cubicBezTo>
                <a:cubicBezTo>
                  <a:pt x="6652" y="5849"/>
                  <a:pt x="6640" y="5853"/>
                  <a:pt x="6616" y="5911"/>
                </a:cubicBezTo>
                <a:cubicBezTo>
                  <a:pt x="6598" y="5950"/>
                  <a:pt x="6574" y="5973"/>
                  <a:pt x="6565" y="5957"/>
                </a:cubicBezTo>
                <a:cubicBezTo>
                  <a:pt x="6535" y="5919"/>
                  <a:pt x="6450" y="6031"/>
                  <a:pt x="6474" y="6077"/>
                </a:cubicBezTo>
                <a:cubicBezTo>
                  <a:pt x="6483" y="6096"/>
                  <a:pt x="6477" y="6123"/>
                  <a:pt x="6459" y="6139"/>
                </a:cubicBezTo>
                <a:cubicBezTo>
                  <a:pt x="6414" y="6177"/>
                  <a:pt x="6423" y="6224"/>
                  <a:pt x="6495" y="6312"/>
                </a:cubicBezTo>
                <a:cubicBezTo>
                  <a:pt x="6532" y="6355"/>
                  <a:pt x="6544" y="6390"/>
                  <a:pt x="6523" y="6390"/>
                </a:cubicBezTo>
                <a:cubicBezTo>
                  <a:pt x="6502" y="6390"/>
                  <a:pt x="6489" y="6424"/>
                  <a:pt x="6495" y="6475"/>
                </a:cubicBezTo>
                <a:cubicBezTo>
                  <a:pt x="6502" y="6525"/>
                  <a:pt x="6523" y="6560"/>
                  <a:pt x="6547" y="6552"/>
                </a:cubicBezTo>
                <a:cubicBezTo>
                  <a:pt x="6574" y="6544"/>
                  <a:pt x="6568" y="6583"/>
                  <a:pt x="6526" y="6675"/>
                </a:cubicBezTo>
                <a:cubicBezTo>
                  <a:pt x="6483" y="6764"/>
                  <a:pt x="6474" y="6822"/>
                  <a:pt x="6495" y="6837"/>
                </a:cubicBezTo>
                <a:cubicBezTo>
                  <a:pt x="6517" y="6853"/>
                  <a:pt x="6514" y="6872"/>
                  <a:pt x="6489" y="6891"/>
                </a:cubicBezTo>
                <a:cubicBezTo>
                  <a:pt x="6459" y="6915"/>
                  <a:pt x="6474" y="6949"/>
                  <a:pt x="6538" y="7031"/>
                </a:cubicBezTo>
                <a:cubicBezTo>
                  <a:pt x="6601" y="7108"/>
                  <a:pt x="6610" y="7127"/>
                  <a:pt x="6565" y="7104"/>
                </a:cubicBezTo>
                <a:cubicBezTo>
                  <a:pt x="6486" y="7065"/>
                  <a:pt x="6432" y="7065"/>
                  <a:pt x="6348" y="7100"/>
                </a:cubicBezTo>
                <a:cubicBezTo>
                  <a:pt x="6306" y="7115"/>
                  <a:pt x="6278" y="7112"/>
                  <a:pt x="6278" y="7088"/>
                </a:cubicBezTo>
                <a:cubicBezTo>
                  <a:pt x="6278" y="7069"/>
                  <a:pt x="6309" y="7042"/>
                  <a:pt x="6348" y="7034"/>
                </a:cubicBezTo>
                <a:cubicBezTo>
                  <a:pt x="6405" y="7023"/>
                  <a:pt x="6405" y="7019"/>
                  <a:pt x="6339" y="7023"/>
                </a:cubicBezTo>
                <a:cubicBezTo>
                  <a:pt x="6275" y="7027"/>
                  <a:pt x="6263" y="7046"/>
                  <a:pt x="6269" y="7131"/>
                </a:cubicBezTo>
                <a:cubicBezTo>
                  <a:pt x="6272" y="7193"/>
                  <a:pt x="6260" y="7239"/>
                  <a:pt x="6239" y="7239"/>
                </a:cubicBezTo>
                <a:cubicBezTo>
                  <a:pt x="6218" y="7239"/>
                  <a:pt x="6236" y="7262"/>
                  <a:pt x="6278" y="7289"/>
                </a:cubicBezTo>
                <a:cubicBezTo>
                  <a:pt x="6321" y="7316"/>
                  <a:pt x="6357" y="7359"/>
                  <a:pt x="6357" y="7386"/>
                </a:cubicBezTo>
                <a:cubicBezTo>
                  <a:pt x="6360" y="7413"/>
                  <a:pt x="6363" y="7447"/>
                  <a:pt x="6366" y="7467"/>
                </a:cubicBezTo>
                <a:cubicBezTo>
                  <a:pt x="6366" y="7486"/>
                  <a:pt x="6396" y="7517"/>
                  <a:pt x="6429" y="7528"/>
                </a:cubicBezTo>
                <a:cubicBezTo>
                  <a:pt x="6462" y="7544"/>
                  <a:pt x="6483" y="7571"/>
                  <a:pt x="6474" y="7590"/>
                </a:cubicBezTo>
                <a:cubicBezTo>
                  <a:pt x="6462" y="7610"/>
                  <a:pt x="6477" y="7637"/>
                  <a:pt x="6502" y="7648"/>
                </a:cubicBezTo>
                <a:cubicBezTo>
                  <a:pt x="6529" y="7660"/>
                  <a:pt x="6541" y="7687"/>
                  <a:pt x="6532" y="7706"/>
                </a:cubicBezTo>
                <a:cubicBezTo>
                  <a:pt x="6523" y="7725"/>
                  <a:pt x="6535" y="7741"/>
                  <a:pt x="6556" y="7741"/>
                </a:cubicBezTo>
                <a:cubicBezTo>
                  <a:pt x="6577" y="7741"/>
                  <a:pt x="6619" y="7768"/>
                  <a:pt x="6652" y="7799"/>
                </a:cubicBezTo>
                <a:cubicBezTo>
                  <a:pt x="6703" y="7849"/>
                  <a:pt x="6703" y="7853"/>
                  <a:pt x="6625" y="7845"/>
                </a:cubicBezTo>
                <a:cubicBezTo>
                  <a:pt x="6535" y="7837"/>
                  <a:pt x="6523" y="7857"/>
                  <a:pt x="6447" y="8158"/>
                </a:cubicBezTo>
                <a:cubicBezTo>
                  <a:pt x="6396" y="8358"/>
                  <a:pt x="6224" y="8768"/>
                  <a:pt x="6149" y="8868"/>
                </a:cubicBezTo>
                <a:cubicBezTo>
                  <a:pt x="6128" y="8895"/>
                  <a:pt x="6077" y="8980"/>
                  <a:pt x="6037" y="9053"/>
                </a:cubicBezTo>
                <a:cubicBezTo>
                  <a:pt x="5998" y="9127"/>
                  <a:pt x="5911" y="9262"/>
                  <a:pt x="5844" y="9355"/>
                </a:cubicBezTo>
                <a:cubicBezTo>
                  <a:pt x="5679" y="9582"/>
                  <a:pt x="5624" y="9698"/>
                  <a:pt x="5570" y="9922"/>
                </a:cubicBezTo>
                <a:cubicBezTo>
                  <a:pt x="5546" y="10026"/>
                  <a:pt x="5474" y="10200"/>
                  <a:pt x="5407" y="10300"/>
                </a:cubicBezTo>
                <a:cubicBezTo>
                  <a:pt x="5305" y="10455"/>
                  <a:pt x="5293" y="10497"/>
                  <a:pt x="5320" y="10559"/>
                </a:cubicBezTo>
                <a:cubicBezTo>
                  <a:pt x="5347" y="10613"/>
                  <a:pt x="5341" y="10659"/>
                  <a:pt x="5302" y="10771"/>
                </a:cubicBezTo>
                <a:cubicBezTo>
                  <a:pt x="5257" y="10887"/>
                  <a:pt x="5254" y="10934"/>
                  <a:pt x="5281" y="11011"/>
                </a:cubicBezTo>
                <a:cubicBezTo>
                  <a:pt x="5302" y="11065"/>
                  <a:pt x="5308" y="11138"/>
                  <a:pt x="5299" y="11177"/>
                </a:cubicBezTo>
                <a:cubicBezTo>
                  <a:pt x="5290" y="11215"/>
                  <a:pt x="5296" y="11258"/>
                  <a:pt x="5311" y="11269"/>
                </a:cubicBezTo>
                <a:cubicBezTo>
                  <a:pt x="5326" y="11285"/>
                  <a:pt x="5332" y="11354"/>
                  <a:pt x="5323" y="11432"/>
                </a:cubicBezTo>
                <a:cubicBezTo>
                  <a:pt x="5311" y="11528"/>
                  <a:pt x="5317" y="11582"/>
                  <a:pt x="5347" y="11605"/>
                </a:cubicBezTo>
                <a:cubicBezTo>
                  <a:pt x="5383" y="11636"/>
                  <a:pt x="5383" y="11644"/>
                  <a:pt x="5347" y="11675"/>
                </a:cubicBezTo>
                <a:cubicBezTo>
                  <a:pt x="5308" y="11706"/>
                  <a:pt x="5308" y="11744"/>
                  <a:pt x="5344" y="11937"/>
                </a:cubicBezTo>
                <a:cubicBezTo>
                  <a:pt x="5368" y="12061"/>
                  <a:pt x="5386" y="12223"/>
                  <a:pt x="5386" y="12296"/>
                </a:cubicBezTo>
                <a:cubicBezTo>
                  <a:pt x="5389" y="12424"/>
                  <a:pt x="5395" y="12432"/>
                  <a:pt x="5504" y="12443"/>
                </a:cubicBezTo>
                <a:cubicBezTo>
                  <a:pt x="5576" y="12451"/>
                  <a:pt x="5615" y="12474"/>
                  <a:pt x="5615" y="12513"/>
                </a:cubicBezTo>
                <a:cubicBezTo>
                  <a:pt x="5615" y="12559"/>
                  <a:pt x="5673" y="12586"/>
                  <a:pt x="5748" y="12570"/>
                </a:cubicBezTo>
                <a:cubicBezTo>
                  <a:pt x="5763" y="12567"/>
                  <a:pt x="5766" y="12590"/>
                  <a:pt x="5757" y="12624"/>
                </a:cubicBezTo>
                <a:cubicBezTo>
                  <a:pt x="5745" y="12659"/>
                  <a:pt x="5754" y="12682"/>
                  <a:pt x="5778" y="12682"/>
                </a:cubicBezTo>
                <a:cubicBezTo>
                  <a:pt x="5853" y="12682"/>
                  <a:pt x="5914" y="12818"/>
                  <a:pt x="5914" y="12991"/>
                </a:cubicBezTo>
                <a:cubicBezTo>
                  <a:pt x="5914" y="13161"/>
                  <a:pt x="5938" y="13628"/>
                  <a:pt x="5947" y="13628"/>
                </a:cubicBezTo>
                <a:cubicBezTo>
                  <a:pt x="5950" y="13628"/>
                  <a:pt x="5956" y="13721"/>
                  <a:pt x="5962" y="13837"/>
                </a:cubicBezTo>
                <a:cubicBezTo>
                  <a:pt x="5971" y="13987"/>
                  <a:pt x="5989" y="14057"/>
                  <a:pt x="6034" y="14095"/>
                </a:cubicBezTo>
                <a:cubicBezTo>
                  <a:pt x="6067" y="14126"/>
                  <a:pt x="6122" y="14211"/>
                  <a:pt x="6158" y="14285"/>
                </a:cubicBezTo>
                <a:cubicBezTo>
                  <a:pt x="6221" y="14412"/>
                  <a:pt x="6221" y="14427"/>
                  <a:pt x="6176" y="14516"/>
                </a:cubicBezTo>
                <a:cubicBezTo>
                  <a:pt x="6128" y="14613"/>
                  <a:pt x="6101" y="14628"/>
                  <a:pt x="6001" y="14616"/>
                </a:cubicBezTo>
                <a:cubicBezTo>
                  <a:pt x="5971" y="14613"/>
                  <a:pt x="5947" y="14620"/>
                  <a:pt x="5947" y="14640"/>
                </a:cubicBezTo>
                <a:cubicBezTo>
                  <a:pt x="5947" y="14705"/>
                  <a:pt x="6194" y="15037"/>
                  <a:pt x="6224" y="15014"/>
                </a:cubicBezTo>
                <a:cubicBezTo>
                  <a:pt x="6260" y="14983"/>
                  <a:pt x="6459" y="15250"/>
                  <a:pt x="6459" y="15323"/>
                </a:cubicBezTo>
                <a:cubicBezTo>
                  <a:pt x="6459" y="15354"/>
                  <a:pt x="6438" y="15427"/>
                  <a:pt x="6414" y="15485"/>
                </a:cubicBezTo>
                <a:cubicBezTo>
                  <a:pt x="6390" y="15547"/>
                  <a:pt x="6369" y="15624"/>
                  <a:pt x="6369" y="15655"/>
                </a:cubicBezTo>
                <a:cubicBezTo>
                  <a:pt x="6369" y="15732"/>
                  <a:pt x="6426" y="15809"/>
                  <a:pt x="6483" y="15809"/>
                </a:cubicBezTo>
                <a:cubicBezTo>
                  <a:pt x="6553" y="15809"/>
                  <a:pt x="6761" y="16118"/>
                  <a:pt x="6761" y="16223"/>
                </a:cubicBezTo>
                <a:cubicBezTo>
                  <a:pt x="6761" y="16284"/>
                  <a:pt x="6773" y="16311"/>
                  <a:pt x="6800" y="16296"/>
                </a:cubicBezTo>
                <a:cubicBezTo>
                  <a:pt x="6818" y="16284"/>
                  <a:pt x="6860" y="16261"/>
                  <a:pt x="6893" y="16250"/>
                </a:cubicBezTo>
                <a:cubicBezTo>
                  <a:pt x="6938" y="16226"/>
                  <a:pt x="6944" y="16195"/>
                  <a:pt x="6929" y="16084"/>
                </a:cubicBezTo>
                <a:cubicBezTo>
                  <a:pt x="6920" y="16006"/>
                  <a:pt x="6911" y="15914"/>
                  <a:pt x="6911" y="15875"/>
                </a:cubicBezTo>
                <a:cubicBezTo>
                  <a:pt x="6911" y="15840"/>
                  <a:pt x="6896" y="15809"/>
                  <a:pt x="6878" y="15809"/>
                </a:cubicBezTo>
                <a:cubicBezTo>
                  <a:pt x="6863" y="15809"/>
                  <a:pt x="6857" y="15833"/>
                  <a:pt x="6866" y="15856"/>
                </a:cubicBezTo>
                <a:cubicBezTo>
                  <a:pt x="6878" y="15883"/>
                  <a:pt x="6860" y="15864"/>
                  <a:pt x="6827" y="15813"/>
                </a:cubicBezTo>
                <a:cubicBezTo>
                  <a:pt x="6770" y="15725"/>
                  <a:pt x="6767" y="15725"/>
                  <a:pt x="6752" y="15794"/>
                </a:cubicBezTo>
                <a:cubicBezTo>
                  <a:pt x="6743" y="15848"/>
                  <a:pt x="6737" y="15840"/>
                  <a:pt x="6734" y="15763"/>
                </a:cubicBezTo>
                <a:cubicBezTo>
                  <a:pt x="6734" y="15705"/>
                  <a:pt x="6746" y="15647"/>
                  <a:pt x="6761" y="15636"/>
                </a:cubicBezTo>
                <a:cubicBezTo>
                  <a:pt x="6806" y="15601"/>
                  <a:pt x="6797" y="15539"/>
                  <a:pt x="6749" y="15539"/>
                </a:cubicBezTo>
                <a:cubicBezTo>
                  <a:pt x="6703" y="15539"/>
                  <a:pt x="6664" y="15315"/>
                  <a:pt x="6706" y="15284"/>
                </a:cubicBezTo>
                <a:cubicBezTo>
                  <a:pt x="6718" y="15273"/>
                  <a:pt x="6731" y="15246"/>
                  <a:pt x="6731" y="15226"/>
                </a:cubicBezTo>
                <a:cubicBezTo>
                  <a:pt x="6731" y="15203"/>
                  <a:pt x="6718" y="15199"/>
                  <a:pt x="6700" y="15211"/>
                </a:cubicBezTo>
                <a:cubicBezTo>
                  <a:pt x="6682" y="15223"/>
                  <a:pt x="6670" y="15192"/>
                  <a:pt x="6670" y="15142"/>
                </a:cubicBezTo>
                <a:cubicBezTo>
                  <a:pt x="6670" y="15045"/>
                  <a:pt x="6556" y="14721"/>
                  <a:pt x="6514" y="14698"/>
                </a:cubicBezTo>
                <a:cubicBezTo>
                  <a:pt x="6477" y="14675"/>
                  <a:pt x="6486" y="14478"/>
                  <a:pt x="6526" y="14427"/>
                </a:cubicBezTo>
                <a:cubicBezTo>
                  <a:pt x="6544" y="14404"/>
                  <a:pt x="6550" y="14369"/>
                  <a:pt x="6538" y="14354"/>
                </a:cubicBezTo>
                <a:cubicBezTo>
                  <a:pt x="6526" y="14339"/>
                  <a:pt x="6504" y="14350"/>
                  <a:pt x="6489" y="14381"/>
                </a:cubicBezTo>
                <a:cubicBezTo>
                  <a:pt x="6465" y="14427"/>
                  <a:pt x="6459" y="14420"/>
                  <a:pt x="6459" y="14354"/>
                </a:cubicBezTo>
                <a:cubicBezTo>
                  <a:pt x="6459" y="14308"/>
                  <a:pt x="6447" y="14258"/>
                  <a:pt x="6429" y="14246"/>
                </a:cubicBezTo>
                <a:cubicBezTo>
                  <a:pt x="6414" y="14234"/>
                  <a:pt x="6399" y="14203"/>
                  <a:pt x="6399" y="14176"/>
                </a:cubicBezTo>
                <a:cubicBezTo>
                  <a:pt x="6399" y="14153"/>
                  <a:pt x="6420" y="14169"/>
                  <a:pt x="6447" y="14211"/>
                </a:cubicBezTo>
                <a:cubicBezTo>
                  <a:pt x="6492" y="14281"/>
                  <a:pt x="6492" y="14281"/>
                  <a:pt x="6474" y="14169"/>
                </a:cubicBezTo>
                <a:cubicBezTo>
                  <a:pt x="6450" y="14026"/>
                  <a:pt x="6432" y="14003"/>
                  <a:pt x="6402" y="14068"/>
                </a:cubicBezTo>
                <a:cubicBezTo>
                  <a:pt x="6384" y="14103"/>
                  <a:pt x="6363" y="14084"/>
                  <a:pt x="6318" y="13995"/>
                </a:cubicBezTo>
                <a:cubicBezTo>
                  <a:pt x="6263" y="13887"/>
                  <a:pt x="6263" y="13856"/>
                  <a:pt x="6297" y="13644"/>
                </a:cubicBezTo>
                <a:cubicBezTo>
                  <a:pt x="6339" y="13373"/>
                  <a:pt x="6348" y="13358"/>
                  <a:pt x="6420" y="13397"/>
                </a:cubicBezTo>
                <a:cubicBezTo>
                  <a:pt x="6450" y="13416"/>
                  <a:pt x="6486" y="13424"/>
                  <a:pt x="6498" y="13420"/>
                </a:cubicBezTo>
                <a:cubicBezTo>
                  <a:pt x="6541" y="13408"/>
                  <a:pt x="6649" y="13566"/>
                  <a:pt x="6634" y="13617"/>
                </a:cubicBezTo>
                <a:cubicBezTo>
                  <a:pt x="6625" y="13644"/>
                  <a:pt x="6628" y="13763"/>
                  <a:pt x="6640" y="13879"/>
                </a:cubicBezTo>
                <a:cubicBezTo>
                  <a:pt x="6655" y="14030"/>
                  <a:pt x="6652" y="14122"/>
                  <a:pt x="6622" y="14192"/>
                </a:cubicBezTo>
                <a:cubicBezTo>
                  <a:pt x="6586" y="14288"/>
                  <a:pt x="6592" y="14342"/>
                  <a:pt x="6643" y="14342"/>
                </a:cubicBezTo>
                <a:cubicBezTo>
                  <a:pt x="6655" y="14342"/>
                  <a:pt x="6658" y="14304"/>
                  <a:pt x="6649" y="14254"/>
                </a:cubicBezTo>
                <a:cubicBezTo>
                  <a:pt x="6640" y="14203"/>
                  <a:pt x="6658" y="14223"/>
                  <a:pt x="6688" y="14304"/>
                </a:cubicBezTo>
                <a:cubicBezTo>
                  <a:pt x="6718" y="14377"/>
                  <a:pt x="6761" y="14462"/>
                  <a:pt x="6782" y="14489"/>
                </a:cubicBezTo>
                <a:cubicBezTo>
                  <a:pt x="6803" y="14516"/>
                  <a:pt x="6821" y="14555"/>
                  <a:pt x="6821" y="14574"/>
                </a:cubicBezTo>
                <a:cubicBezTo>
                  <a:pt x="6821" y="14593"/>
                  <a:pt x="6845" y="14616"/>
                  <a:pt x="6878" y="14632"/>
                </a:cubicBezTo>
                <a:cubicBezTo>
                  <a:pt x="6917" y="14647"/>
                  <a:pt x="6929" y="14678"/>
                  <a:pt x="6917" y="14752"/>
                </a:cubicBezTo>
                <a:cubicBezTo>
                  <a:pt x="6908" y="14829"/>
                  <a:pt x="6917" y="14852"/>
                  <a:pt x="6969" y="14871"/>
                </a:cubicBezTo>
                <a:cubicBezTo>
                  <a:pt x="7002" y="14883"/>
                  <a:pt x="7032" y="14922"/>
                  <a:pt x="7032" y="14960"/>
                </a:cubicBezTo>
                <a:cubicBezTo>
                  <a:pt x="7032" y="14999"/>
                  <a:pt x="7062" y="15037"/>
                  <a:pt x="7098" y="15049"/>
                </a:cubicBezTo>
                <a:cubicBezTo>
                  <a:pt x="7158" y="15072"/>
                  <a:pt x="7158" y="15076"/>
                  <a:pt x="7113" y="15169"/>
                </a:cubicBezTo>
                <a:cubicBezTo>
                  <a:pt x="7083" y="15223"/>
                  <a:pt x="7062" y="15288"/>
                  <a:pt x="7062" y="15311"/>
                </a:cubicBezTo>
                <a:cubicBezTo>
                  <a:pt x="7062" y="15362"/>
                  <a:pt x="7177" y="15501"/>
                  <a:pt x="7219" y="15501"/>
                </a:cubicBezTo>
                <a:cubicBezTo>
                  <a:pt x="7234" y="15501"/>
                  <a:pt x="7261" y="15547"/>
                  <a:pt x="7282" y="15605"/>
                </a:cubicBezTo>
                <a:cubicBezTo>
                  <a:pt x="7300" y="15667"/>
                  <a:pt x="7351" y="15755"/>
                  <a:pt x="7397" y="15809"/>
                </a:cubicBezTo>
                <a:cubicBezTo>
                  <a:pt x="7439" y="15864"/>
                  <a:pt x="7499" y="15968"/>
                  <a:pt x="7529" y="16041"/>
                </a:cubicBezTo>
                <a:cubicBezTo>
                  <a:pt x="7556" y="16114"/>
                  <a:pt x="7614" y="16230"/>
                  <a:pt x="7650" y="16296"/>
                </a:cubicBezTo>
                <a:cubicBezTo>
                  <a:pt x="7716" y="16404"/>
                  <a:pt x="7728" y="16489"/>
                  <a:pt x="7728" y="16813"/>
                </a:cubicBezTo>
                <a:cubicBezTo>
                  <a:pt x="7728" y="17053"/>
                  <a:pt x="7722" y="17084"/>
                  <a:pt x="7677" y="17084"/>
                </a:cubicBezTo>
                <a:cubicBezTo>
                  <a:pt x="7614" y="17084"/>
                  <a:pt x="7626" y="17253"/>
                  <a:pt x="7704" y="17404"/>
                </a:cubicBezTo>
                <a:cubicBezTo>
                  <a:pt x="7740" y="17477"/>
                  <a:pt x="7819" y="17570"/>
                  <a:pt x="7876" y="17608"/>
                </a:cubicBezTo>
                <a:cubicBezTo>
                  <a:pt x="7933" y="17647"/>
                  <a:pt x="7993" y="17720"/>
                  <a:pt x="8008" y="17767"/>
                </a:cubicBezTo>
                <a:cubicBezTo>
                  <a:pt x="8035" y="17844"/>
                  <a:pt x="8210" y="17944"/>
                  <a:pt x="8316" y="17944"/>
                </a:cubicBezTo>
                <a:cubicBezTo>
                  <a:pt x="8343" y="17944"/>
                  <a:pt x="8406" y="17998"/>
                  <a:pt x="8460" y="18068"/>
                </a:cubicBezTo>
                <a:cubicBezTo>
                  <a:pt x="8551" y="18188"/>
                  <a:pt x="8861" y="18396"/>
                  <a:pt x="8946" y="18396"/>
                </a:cubicBezTo>
                <a:cubicBezTo>
                  <a:pt x="8967" y="18396"/>
                  <a:pt x="9006" y="18419"/>
                  <a:pt x="9027" y="18442"/>
                </a:cubicBezTo>
                <a:cubicBezTo>
                  <a:pt x="9090" y="18520"/>
                  <a:pt x="9250" y="18628"/>
                  <a:pt x="9301" y="18628"/>
                </a:cubicBezTo>
                <a:cubicBezTo>
                  <a:pt x="9325" y="18628"/>
                  <a:pt x="9383" y="18651"/>
                  <a:pt x="9428" y="18682"/>
                </a:cubicBezTo>
                <a:cubicBezTo>
                  <a:pt x="9515" y="18740"/>
                  <a:pt x="9606" y="18720"/>
                  <a:pt x="9781" y="18612"/>
                </a:cubicBezTo>
                <a:cubicBezTo>
                  <a:pt x="9832" y="18578"/>
                  <a:pt x="9898" y="18551"/>
                  <a:pt x="9925" y="18551"/>
                </a:cubicBezTo>
                <a:cubicBezTo>
                  <a:pt x="10049" y="18551"/>
                  <a:pt x="10199" y="18674"/>
                  <a:pt x="10314" y="18871"/>
                </a:cubicBezTo>
                <a:cubicBezTo>
                  <a:pt x="10501" y="19191"/>
                  <a:pt x="10591" y="19284"/>
                  <a:pt x="10757" y="19319"/>
                </a:cubicBezTo>
                <a:cubicBezTo>
                  <a:pt x="10838" y="19334"/>
                  <a:pt x="10932" y="19365"/>
                  <a:pt x="10965" y="19388"/>
                </a:cubicBezTo>
                <a:cubicBezTo>
                  <a:pt x="11137" y="19504"/>
                  <a:pt x="11254" y="19547"/>
                  <a:pt x="11384" y="19535"/>
                </a:cubicBezTo>
                <a:cubicBezTo>
                  <a:pt x="11495" y="19527"/>
                  <a:pt x="11516" y="19535"/>
                  <a:pt x="11480" y="19570"/>
                </a:cubicBezTo>
                <a:cubicBezTo>
                  <a:pt x="11438" y="19604"/>
                  <a:pt x="11447" y="19635"/>
                  <a:pt x="11547" y="19774"/>
                </a:cubicBezTo>
                <a:cubicBezTo>
                  <a:pt x="11821" y="20176"/>
                  <a:pt x="11875" y="20307"/>
                  <a:pt x="11815" y="20434"/>
                </a:cubicBezTo>
                <a:cubicBezTo>
                  <a:pt x="11776" y="20512"/>
                  <a:pt x="11821" y="20627"/>
                  <a:pt x="11914" y="20689"/>
                </a:cubicBezTo>
                <a:cubicBezTo>
                  <a:pt x="11996" y="20739"/>
                  <a:pt x="12008" y="20739"/>
                  <a:pt x="12035" y="20681"/>
                </a:cubicBezTo>
                <a:cubicBezTo>
                  <a:pt x="12062" y="20620"/>
                  <a:pt x="12062" y="20620"/>
                  <a:pt x="12065" y="20681"/>
                </a:cubicBezTo>
                <a:cubicBezTo>
                  <a:pt x="12065" y="20716"/>
                  <a:pt x="12110" y="20774"/>
                  <a:pt x="12167" y="20809"/>
                </a:cubicBezTo>
                <a:cubicBezTo>
                  <a:pt x="12273" y="20875"/>
                  <a:pt x="12324" y="20963"/>
                  <a:pt x="12276" y="21002"/>
                </a:cubicBezTo>
                <a:cubicBezTo>
                  <a:pt x="12240" y="21029"/>
                  <a:pt x="12273" y="21137"/>
                  <a:pt x="12315" y="21137"/>
                </a:cubicBezTo>
                <a:cubicBezTo>
                  <a:pt x="12333" y="21137"/>
                  <a:pt x="12378" y="21176"/>
                  <a:pt x="12418" y="21222"/>
                </a:cubicBezTo>
                <a:cubicBezTo>
                  <a:pt x="12481" y="21295"/>
                  <a:pt x="12487" y="21299"/>
                  <a:pt x="12487" y="21237"/>
                </a:cubicBezTo>
                <a:cubicBezTo>
                  <a:pt x="12487" y="21191"/>
                  <a:pt x="12502" y="21176"/>
                  <a:pt x="12535" y="21191"/>
                </a:cubicBezTo>
                <a:cubicBezTo>
                  <a:pt x="12562" y="21203"/>
                  <a:pt x="12607" y="21214"/>
                  <a:pt x="12638" y="21214"/>
                </a:cubicBezTo>
                <a:cubicBezTo>
                  <a:pt x="12701" y="21214"/>
                  <a:pt x="12743" y="21326"/>
                  <a:pt x="12698" y="21384"/>
                </a:cubicBezTo>
                <a:cubicBezTo>
                  <a:pt x="12656" y="21438"/>
                  <a:pt x="12662" y="21484"/>
                  <a:pt x="12713" y="21484"/>
                </a:cubicBezTo>
                <a:cubicBezTo>
                  <a:pt x="12740" y="21484"/>
                  <a:pt x="12749" y="21461"/>
                  <a:pt x="12740" y="21427"/>
                </a:cubicBezTo>
                <a:cubicBezTo>
                  <a:pt x="12713" y="21334"/>
                  <a:pt x="12806" y="21396"/>
                  <a:pt x="12861" y="21508"/>
                </a:cubicBezTo>
                <a:cubicBezTo>
                  <a:pt x="12909" y="21597"/>
                  <a:pt x="12912" y="21597"/>
                  <a:pt x="13014" y="21535"/>
                </a:cubicBezTo>
                <a:cubicBezTo>
                  <a:pt x="13129" y="21465"/>
                  <a:pt x="13141" y="21423"/>
                  <a:pt x="13075" y="21307"/>
                </a:cubicBezTo>
                <a:cubicBezTo>
                  <a:pt x="13014" y="21207"/>
                  <a:pt x="13017" y="21203"/>
                  <a:pt x="13120" y="21145"/>
                </a:cubicBezTo>
                <a:cubicBezTo>
                  <a:pt x="13171" y="21114"/>
                  <a:pt x="13210" y="21068"/>
                  <a:pt x="13210" y="21041"/>
                </a:cubicBezTo>
                <a:cubicBezTo>
                  <a:pt x="13210" y="21014"/>
                  <a:pt x="13231" y="20983"/>
                  <a:pt x="13255" y="20967"/>
                </a:cubicBezTo>
                <a:cubicBezTo>
                  <a:pt x="13298" y="20948"/>
                  <a:pt x="13322" y="20712"/>
                  <a:pt x="13283" y="20712"/>
                </a:cubicBezTo>
                <a:cubicBezTo>
                  <a:pt x="13274" y="20712"/>
                  <a:pt x="13177" y="20774"/>
                  <a:pt x="13072" y="20848"/>
                </a:cubicBezTo>
                <a:cubicBezTo>
                  <a:pt x="12855" y="21002"/>
                  <a:pt x="12830" y="21006"/>
                  <a:pt x="12752" y="20917"/>
                </a:cubicBezTo>
                <a:cubicBezTo>
                  <a:pt x="12713" y="20875"/>
                  <a:pt x="12698" y="20871"/>
                  <a:pt x="12698" y="20905"/>
                </a:cubicBezTo>
                <a:cubicBezTo>
                  <a:pt x="12698" y="20944"/>
                  <a:pt x="12689" y="20944"/>
                  <a:pt x="12656" y="20905"/>
                </a:cubicBezTo>
                <a:cubicBezTo>
                  <a:pt x="12632" y="20882"/>
                  <a:pt x="12617" y="20840"/>
                  <a:pt x="12626" y="20813"/>
                </a:cubicBezTo>
                <a:cubicBezTo>
                  <a:pt x="12635" y="20786"/>
                  <a:pt x="12604" y="20743"/>
                  <a:pt x="12562" y="20720"/>
                </a:cubicBezTo>
                <a:cubicBezTo>
                  <a:pt x="12520" y="20697"/>
                  <a:pt x="12487" y="20651"/>
                  <a:pt x="12487" y="20616"/>
                </a:cubicBezTo>
                <a:cubicBezTo>
                  <a:pt x="12487" y="20585"/>
                  <a:pt x="12472" y="20558"/>
                  <a:pt x="12457" y="20558"/>
                </a:cubicBezTo>
                <a:cubicBezTo>
                  <a:pt x="12439" y="20558"/>
                  <a:pt x="12412" y="20512"/>
                  <a:pt x="12397" y="20450"/>
                </a:cubicBezTo>
                <a:cubicBezTo>
                  <a:pt x="12378" y="20392"/>
                  <a:pt x="12351" y="20307"/>
                  <a:pt x="12333" y="20265"/>
                </a:cubicBezTo>
                <a:cubicBezTo>
                  <a:pt x="12309" y="20203"/>
                  <a:pt x="12309" y="20160"/>
                  <a:pt x="12333" y="20102"/>
                </a:cubicBezTo>
                <a:cubicBezTo>
                  <a:pt x="12351" y="20060"/>
                  <a:pt x="12366" y="19979"/>
                  <a:pt x="12366" y="19925"/>
                </a:cubicBezTo>
                <a:cubicBezTo>
                  <a:pt x="12366" y="19871"/>
                  <a:pt x="12381" y="19824"/>
                  <a:pt x="12397" y="19824"/>
                </a:cubicBezTo>
                <a:cubicBezTo>
                  <a:pt x="12415" y="19824"/>
                  <a:pt x="12427" y="19732"/>
                  <a:pt x="12427" y="19620"/>
                </a:cubicBezTo>
                <a:cubicBezTo>
                  <a:pt x="12427" y="19492"/>
                  <a:pt x="12448" y="19365"/>
                  <a:pt x="12484" y="19280"/>
                </a:cubicBezTo>
                <a:cubicBezTo>
                  <a:pt x="12517" y="19203"/>
                  <a:pt x="12535" y="19102"/>
                  <a:pt x="12529" y="19060"/>
                </a:cubicBezTo>
                <a:cubicBezTo>
                  <a:pt x="12520" y="19018"/>
                  <a:pt x="12526" y="18971"/>
                  <a:pt x="12547" y="18956"/>
                </a:cubicBezTo>
                <a:cubicBezTo>
                  <a:pt x="12568" y="18940"/>
                  <a:pt x="12550" y="18898"/>
                  <a:pt x="12496" y="18836"/>
                </a:cubicBezTo>
                <a:cubicBezTo>
                  <a:pt x="12451" y="18786"/>
                  <a:pt x="12390" y="18716"/>
                  <a:pt x="12363" y="18686"/>
                </a:cubicBezTo>
                <a:cubicBezTo>
                  <a:pt x="12303" y="18612"/>
                  <a:pt x="11944" y="18547"/>
                  <a:pt x="11893" y="18597"/>
                </a:cubicBezTo>
                <a:cubicBezTo>
                  <a:pt x="11851" y="18639"/>
                  <a:pt x="11601" y="18647"/>
                  <a:pt x="11553" y="18608"/>
                </a:cubicBezTo>
                <a:cubicBezTo>
                  <a:pt x="11535" y="18593"/>
                  <a:pt x="11501" y="18605"/>
                  <a:pt x="11477" y="18628"/>
                </a:cubicBezTo>
                <a:cubicBezTo>
                  <a:pt x="11441" y="18666"/>
                  <a:pt x="11423" y="18666"/>
                  <a:pt x="11387" y="18628"/>
                </a:cubicBezTo>
                <a:cubicBezTo>
                  <a:pt x="11363" y="18605"/>
                  <a:pt x="11327" y="18597"/>
                  <a:pt x="11306" y="18612"/>
                </a:cubicBezTo>
                <a:cubicBezTo>
                  <a:pt x="11284" y="18628"/>
                  <a:pt x="11306" y="18589"/>
                  <a:pt x="11351" y="18524"/>
                </a:cubicBezTo>
                <a:cubicBezTo>
                  <a:pt x="11399" y="18458"/>
                  <a:pt x="11441" y="18346"/>
                  <a:pt x="11453" y="18257"/>
                </a:cubicBezTo>
                <a:cubicBezTo>
                  <a:pt x="11462" y="18176"/>
                  <a:pt x="11483" y="18083"/>
                  <a:pt x="11501" y="18056"/>
                </a:cubicBezTo>
                <a:cubicBezTo>
                  <a:pt x="11516" y="18033"/>
                  <a:pt x="11523" y="18010"/>
                  <a:pt x="11513" y="18010"/>
                </a:cubicBezTo>
                <a:cubicBezTo>
                  <a:pt x="11504" y="18010"/>
                  <a:pt x="11528" y="17968"/>
                  <a:pt x="11568" y="17914"/>
                </a:cubicBezTo>
                <a:cubicBezTo>
                  <a:pt x="11610" y="17863"/>
                  <a:pt x="11643" y="17794"/>
                  <a:pt x="11643" y="17763"/>
                </a:cubicBezTo>
                <a:cubicBezTo>
                  <a:pt x="11643" y="17732"/>
                  <a:pt x="11658" y="17659"/>
                  <a:pt x="11679" y="17597"/>
                </a:cubicBezTo>
                <a:cubicBezTo>
                  <a:pt x="11697" y="17539"/>
                  <a:pt x="11715" y="17458"/>
                  <a:pt x="11715" y="17423"/>
                </a:cubicBezTo>
                <a:cubicBezTo>
                  <a:pt x="11718" y="17388"/>
                  <a:pt x="11727" y="17346"/>
                  <a:pt x="11743" y="17331"/>
                </a:cubicBezTo>
                <a:cubicBezTo>
                  <a:pt x="11755" y="17315"/>
                  <a:pt x="11764" y="17273"/>
                  <a:pt x="11764" y="17238"/>
                </a:cubicBezTo>
                <a:cubicBezTo>
                  <a:pt x="11764" y="17199"/>
                  <a:pt x="11785" y="17149"/>
                  <a:pt x="11809" y="17122"/>
                </a:cubicBezTo>
                <a:cubicBezTo>
                  <a:pt x="11848" y="17080"/>
                  <a:pt x="11851" y="17084"/>
                  <a:pt x="11836" y="17138"/>
                </a:cubicBezTo>
                <a:cubicBezTo>
                  <a:pt x="11809" y="17226"/>
                  <a:pt x="11863" y="17215"/>
                  <a:pt x="11908" y="17122"/>
                </a:cubicBezTo>
                <a:cubicBezTo>
                  <a:pt x="11932" y="17072"/>
                  <a:pt x="11932" y="17045"/>
                  <a:pt x="11914" y="17045"/>
                </a:cubicBezTo>
                <a:cubicBezTo>
                  <a:pt x="11893" y="17045"/>
                  <a:pt x="11893" y="17018"/>
                  <a:pt x="11914" y="16964"/>
                </a:cubicBezTo>
                <a:cubicBezTo>
                  <a:pt x="11935" y="16921"/>
                  <a:pt x="11941" y="16844"/>
                  <a:pt x="11932" y="16794"/>
                </a:cubicBezTo>
                <a:cubicBezTo>
                  <a:pt x="11914" y="16709"/>
                  <a:pt x="11902" y="16705"/>
                  <a:pt x="11727" y="16717"/>
                </a:cubicBezTo>
                <a:cubicBezTo>
                  <a:pt x="11622" y="16721"/>
                  <a:pt x="11447" y="16755"/>
                  <a:pt x="11339" y="16790"/>
                </a:cubicBezTo>
                <a:cubicBezTo>
                  <a:pt x="11182" y="16844"/>
                  <a:pt x="11131" y="16875"/>
                  <a:pt x="11104" y="16952"/>
                </a:cubicBezTo>
                <a:cubicBezTo>
                  <a:pt x="11086" y="17006"/>
                  <a:pt x="11070" y="17068"/>
                  <a:pt x="11070" y="17087"/>
                </a:cubicBezTo>
                <a:cubicBezTo>
                  <a:pt x="11070" y="17111"/>
                  <a:pt x="11037" y="17219"/>
                  <a:pt x="10998" y="17327"/>
                </a:cubicBezTo>
                <a:cubicBezTo>
                  <a:pt x="10926" y="17535"/>
                  <a:pt x="10793" y="17659"/>
                  <a:pt x="10618" y="17686"/>
                </a:cubicBezTo>
                <a:cubicBezTo>
                  <a:pt x="10456" y="17709"/>
                  <a:pt x="10227" y="17775"/>
                  <a:pt x="10166" y="17817"/>
                </a:cubicBezTo>
                <a:cubicBezTo>
                  <a:pt x="10112" y="17856"/>
                  <a:pt x="10091" y="17848"/>
                  <a:pt x="10028" y="17767"/>
                </a:cubicBezTo>
                <a:cubicBezTo>
                  <a:pt x="9988" y="17713"/>
                  <a:pt x="9916" y="17662"/>
                  <a:pt x="9871" y="17651"/>
                </a:cubicBezTo>
                <a:cubicBezTo>
                  <a:pt x="9790" y="17628"/>
                  <a:pt x="9741" y="17535"/>
                  <a:pt x="9699" y="17296"/>
                </a:cubicBezTo>
                <a:cubicBezTo>
                  <a:pt x="9690" y="17230"/>
                  <a:pt x="9657" y="17149"/>
                  <a:pt x="9630" y="17111"/>
                </a:cubicBezTo>
                <a:cubicBezTo>
                  <a:pt x="9603" y="17072"/>
                  <a:pt x="9579" y="16968"/>
                  <a:pt x="9576" y="16879"/>
                </a:cubicBezTo>
                <a:cubicBezTo>
                  <a:pt x="9573" y="16790"/>
                  <a:pt x="9557" y="16674"/>
                  <a:pt x="9542" y="16620"/>
                </a:cubicBezTo>
                <a:cubicBezTo>
                  <a:pt x="9524" y="16566"/>
                  <a:pt x="9515" y="16489"/>
                  <a:pt x="9521" y="16446"/>
                </a:cubicBezTo>
                <a:cubicBezTo>
                  <a:pt x="9570" y="16064"/>
                  <a:pt x="9684" y="15624"/>
                  <a:pt x="9775" y="15462"/>
                </a:cubicBezTo>
                <a:cubicBezTo>
                  <a:pt x="9817" y="15385"/>
                  <a:pt x="9841" y="15273"/>
                  <a:pt x="9850" y="15111"/>
                </a:cubicBezTo>
                <a:cubicBezTo>
                  <a:pt x="9868" y="14759"/>
                  <a:pt x="9934" y="14655"/>
                  <a:pt x="10329" y="14354"/>
                </a:cubicBezTo>
                <a:cubicBezTo>
                  <a:pt x="10769" y="14014"/>
                  <a:pt x="10926" y="13941"/>
                  <a:pt x="11001" y="14037"/>
                </a:cubicBezTo>
                <a:cubicBezTo>
                  <a:pt x="11016" y="14057"/>
                  <a:pt x="11101" y="14080"/>
                  <a:pt x="11188" y="14080"/>
                </a:cubicBezTo>
                <a:cubicBezTo>
                  <a:pt x="11293" y="14084"/>
                  <a:pt x="11342" y="14103"/>
                  <a:pt x="11342" y="14138"/>
                </a:cubicBezTo>
                <a:cubicBezTo>
                  <a:pt x="11342" y="14165"/>
                  <a:pt x="11360" y="14192"/>
                  <a:pt x="11381" y="14196"/>
                </a:cubicBezTo>
                <a:cubicBezTo>
                  <a:pt x="11507" y="14215"/>
                  <a:pt x="11601" y="14207"/>
                  <a:pt x="11619" y="14173"/>
                </a:cubicBezTo>
                <a:cubicBezTo>
                  <a:pt x="11640" y="14130"/>
                  <a:pt x="11739" y="14103"/>
                  <a:pt x="11721" y="14142"/>
                </a:cubicBezTo>
                <a:cubicBezTo>
                  <a:pt x="11715" y="14157"/>
                  <a:pt x="11718" y="14200"/>
                  <a:pt x="11730" y="14238"/>
                </a:cubicBezTo>
                <a:cubicBezTo>
                  <a:pt x="11748" y="14300"/>
                  <a:pt x="11755" y="14300"/>
                  <a:pt x="11809" y="14246"/>
                </a:cubicBezTo>
                <a:cubicBezTo>
                  <a:pt x="11869" y="14188"/>
                  <a:pt x="11869" y="14188"/>
                  <a:pt x="11800" y="14119"/>
                </a:cubicBezTo>
                <a:cubicBezTo>
                  <a:pt x="11733" y="14053"/>
                  <a:pt x="11733" y="14049"/>
                  <a:pt x="11791" y="13987"/>
                </a:cubicBezTo>
                <a:cubicBezTo>
                  <a:pt x="11821" y="13956"/>
                  <a:pt x="11851" y="13906"/>
                  <a:pt x="11860" y="13879"/>
                </a:cubicBezTo>
                <a:cubicBezTo>
                  <a:pt x="11878" y="13806"/>
                  <a:pt x="12511" y="13794"/>
                  <a:pt x="12601" y="13864"/>
                </a:cubicBezTo>
                <a:cubicBezTo>
                  <a:pt x="12638" y="13895"/>
                  <a:pt x="12668" y="13945"/>
                  <a:pt x="12668" y="13972"/>
                </a:cubicBezTo>
                <a:cubicBezTo>
                  <a:pt x="12668" y="14068"/>
                  <a:pt x="12767" y="14080"/>
                  <a:pt x="12855" y="13995"/>
                </a:cubicBezTo>
                <a:cubicBezTo>
                  <a:pt x="12957" y="13899"/>
                  <a:pt x="13029" y="13906"/>
                  <a:pt x="13078" y="14026"/>
                </a:cubicBezTo>
                <a:cubicBezTo>
                  <a:pt x="13096" y="14072"/>
                  <a:pt x="13132" y="14142"/>
                  <a:pt x="13159" y="14180"/>
                </a:cubicBezTo>
                <a:cubicBezTo>
                  <a:pt x="13222" y="14269"/>
                  <a:pt x="13222" y="14354"/>
                  <a:pt x="13165" y="14493"/>
                </a:cubicBezTo>
                <a:cubicBezTo>
                  <a:pt x="13144" y="14551"/>
                  <a:pt x="13126" y="14644"/>
                  <a:pt x="13132" y="14694"/>
                </a:cubicBezTo>
                <a:cubicBezTo>
                  <a:pt x="13153" y="14929"/>
                  <a:pt x="13189" y="15115"/>
                  <a:pt x="13213" y="15115"/>
                </a:cubicBezTo>
                <a:cubicBezTo>
                  <a:pt x="13228" y="15115"/>
                  <a:pt x="13240" y="15142"/>
                  <a:pt x="13240" y="15172"/>
                </a:cubicBezTo>
                <a:cubicBezTo>
                  <a:pt x="13240" y="15203"/>
                  <a:pt x="13267" y="15261"/>
                  <a:pt x="13301" y="15296"/>
                </a:cubicBezTo>
                <a:cubicBezTo>
                  <a:pt x="13334" y="15335"/>
                  <a:pt x="13361" y="15412"/>
                  <a:pt x="13361" y="15470"/>
                </a:cubicBezTo>
                <a:cubicBezTo>
                  <a:pt x="13361" y="15551"/>
                  <a:pt x="13373" y="15570"/>
                  <a:pt x="13409" y="15551"/>
                </a:cubicBezTo>
                <a:cubicBezTo>
                  <a:pt x="13436" y="15539"/>
                  <a:pt x="13469" y="15551"/>
                  <a:pt x="13485" y="15582"/>
                </a:cubicBezTo>
                <a:cubicBezTo>
                  <a:pt x="13509" y="15628"/>
                  <a:pt x="13518" y="15628"/>
                  <a:pt x="13539" y="15578"/>
                </a:cubicBezTo>
                <a:cubicBezTo>
                  <a:pt x="13554" y="15547"/>
                  <a:pt x="13569" y="15501"/>
                  <a:pt x="13572" y="15481"/>
                </a:cubicBezTo>
                <a:cubicBezTo>
                  <a:pt x="13572" y="15458"/>
                  <a:pt x="13593" y="15408"/>
                  <a:pt x="13614" y="15365"/>
                </a:cubicBezTo>
                <a:cubicBezTo>
                  <a:pt x="13695" y="15196"/>
                  <a:pt x="13723" y="14983"/>
                  <a:pt x="13689" y="14736"/>
                </a:cubicBezTo>
                <a:cubicBezTo>
                  <a:pt x="13674" y="14601"/>
                  <a:pt x="13668" y="14478"/>
                  <a:pt x="13677" y="14458"/>
                </a:cubicBezTo>
                <a:cubicBezTo>
                  <a:pt x="13686" y="14443"/>
                  <a:pt x="13671" y="14315"/>
                  <a:pt x="13644" y="14184"/>
                </a:cubicBezTo>
                <a:cubicBezTo>
                  <a:pt x="13548" y="13698"/>
                  <a:pt x="13714" y="13273"/>
                  <a:pt x="14099" y="13030"/>
                </a:cubicBezTo>
                <a:cubicBezTo>
                  <a:pt x="14148" y="12999"/>
                  <a:pt x="14244" y="12899"/>
                  <a:pt x="14313" y="12806"/>
                </a:cubicBezTo>
                <a:cubicBezTo>
                  <a:pt x="14395" y="12698"/>
                  <a:pt x="14461" y="12644"/>
                  <a:pt x="14515" y="12644"/>
                </a:cubicBezTo>
                <a:cubicBezTo>
                  <a:pt x="14557" y="12644"/>
                  <a:pt x="14603" y="12624"/>
                  <a:pt x="14612" y="12605"/>
                </a:cubicBezTo>
                <a:cubicBezTo>
                  <a:pt x="14651" y="12528"/>
                  <a:pt x="14868" y="12374"/>
                  <a:pt x="14940" y="12374"/>
                </a:cubicBezTo>
                <a:cubicBezTo>
                  <a:pt x="15031" y="12374"/>
                  <a:pt x="15109" y="12265"/>
                  <a:pt x="15052" y="12223"/>
                </a:cubicBezTo>
                <a:cubicBezTo>
                  <a:pt x="15025" y="12200"/>
                  <a:pt x="15052" y="12165"/>
                  <a:pt x="15136" y="12115"/>
                </a:cubicBezTo>
                <a:cubicBezTo>
                  <a:pt x="15251" y="12042"/>
                  <a:pt x="15257" y="12042"/>
                  <a:pt x="15226" y="12107"/>
                </a:cubicBezTo>
                <a:cubicBezTo>
                  <a:pt x="15211" y="12150"/>
                  <a:pt x="15175" y="12180"/>
                  <a:pt x="15145" y="12184"/>
                </a:cubicBezTo>
                <a:cubicBezTo>
                  <a:pt x="15118" y="12184"/>
                  <a:pt x="15109" y="12196"/>
                  <a:pt x="15130" y="12204"/>
                </a:cubicBezTo>
                <a:cubicBezTo>
                  <a:pt x="15151" y="12215"/>
                  <a:pt x="15193" y="12204"/>
                  <a:pt x="15226" y="12180"/>
                </a:cubicBezTo>
                <a:cubicBezTo>
                  <a:pt x="15281" y="12146"/>
                  <a:pt x="15290" y="12103"/>
                  <a:pt x="15290" y="11879"/>
                </a:cubicBezTo>
                <a:cubicBezTo>
                  <a:pt x="15290" y="11733"/>
                  <a:pt x="15275" y="11598"/>
                  <a:pt x="15260" y="11578"/>
                </a:cubicBezTo>
                <a:cubicBezTo>
                  <a:pt x="15236" y="11547"/>
                  <a:pt x="15239" y="11501"/>
                  <a:pt x="15263" y="11424"/>
                </a:cubicBezTo>
                <a:cubicBezTo>
                  <a:pt x="15281" y="11362"/>
                  <a:pt x="15302" y="11277"/>
                  <a:pt x="15308" y="11239"/>
                </a:cubicBezTo>
                <a:cubicBezTo>
                  <a:pt x="15326" y="11107"/>
                  <a:pt x="15371" y="11092"/>
                  <a:pt x="15365" y="11215"/>
                </a:cubicBezTo>
                <a:cubicBezTo>
                  <a:pt x="15362" y="11281"/>
                  <a:pt x="15344" y="11354"/>
                  <a:pt x="15326" y="11377"/>
                </a:cubicBezTo>
                <a:cubicBezTo>
                  <a:pt x="15305" y="11404"/>
                  <a:pt x="15290" y="11459"/>
                  <a:pt x="15290" y="11501"/>
                </a:cubicBezTo>
                <a:cubicBezTo>
                  <a:pt x="15290" y="11574"/>
                  <a:pt x="15299" y="11567"/>
                  <a:pt x="15362" y="11466"/>
                </a:cubicBezTo>
                <a:cubicBezTo>
                  <a:pt x="15401" y="11404"/>
                  <a:pt x="15428" y="11335"/>
                  <a:pt x="15419" y="11316"/>
                </a:cubicBezTo>
                <a:cubicBezTo>
                  <a:pt x="15407" y="11296"/>
                  <a:pt x="15416" y="11293"/>
                  <a:pt x="15434" y="11308"/>
                </a:cubicBezTo>
                <a:cubicBezTo>
                  <a:pt x="15456" y="11323"/>
                  <a:pt x="15504" y="11289"/>
                  <a:pt x="15549" y="11227"/>
                </a:cubicBezTo>
                <a:cubicBezTo>
                  <a:pt x="15609" y="11142"/>
                  <a:pt x="15624" y="11092"/>
                  <a:pt x="15612" y="10995"/>
                </a:cubicBezTo>
                <a:cubicBezTo>
                  <a:pt x="15603" y="10926"/>
                  <a:pt x="15609" y="10860"/>
                  <a:pt x="15624" y="10849"/>
                </a:cubicBezTo>
                <a:cubicBezTo>
                  <a:pt x="15639" y="10833"/>
                  <a:pt x="15651" y="10853"/>
                  <a:pt x="15651" y="10883"/>
                </a:cubicBezTo>
                <a:cubicBezTo>
                  <a:pt x="15651" y="10972"/>
                  <a:pt x="15669" y="10961"/>
                  <a:pt x="15814" y="10810"/>
                </a:cubicBezTo>
                <a:cubicBezTo>
                  <a:pt x="15883" y="10737"/>
                  <a:pt x="15959" y="10617"/>
                  <a:pt x="15980" y="10544"/>
                </a:cubicBezTo>
                <a:cubicBezTo>
                  <a:pt x="16019" y="10424"/>
                  <a:pt x="16040" y="10409"/>
                  <a:pt x="16191" y="10370"/>
                </a:cubicBezTo>
                <a:cubicBezTo>
                  <a:pt x="16402" y="10312"/>
                  <a:pt x="16571" y="10219"/>
                  <a:pt x="16480" y="10212"/>
                </a:cubicBezTo>
                <a:cubicBezTo>
                  <a:pt x="16447" y="10208"/>
                  <a:pt x="16483" y="10181"/>
                  <a:pt x="16565" y="10154"/>
                </a:cubicBezTo>
                <a:cubicBezTo>
                  <a:pt x="16643" y="10127"/>
                  <a:pt x="16733" y="10111"/>
                  <a:pt x="16764" y="10123"/>
                </a:cubicBezTo>
                <a:cubicBezTo>
                  <a:pt x="16794" y="10134"/>
                  <a:pt x="16830" y="10123"/>
                  <a:pt x="16839" y="10100"/>
                </a:cubicBezTo>
                <a:cubicBezTo>
                  <a:pt x="16851" y="10077"/>
                  <a:pt x="16884" y="10057"/>
                  <a:pt x="16917" y="10057"/>
                </a:cubicBezTo>
                <a:cubicBezTo>
                  <a:pt x="16980" y="10057"/>
                  <a:pt x="17023" y="9945"/>
                  <a:pt x="16978" y="9887"/>
                </a:cubicBezTo>
                <a:cubicBezTo>
                  <a:pt x="16956" y="9860"/>
                  <a:pt x="16947" y="9868"/>
                  <a:pt x="16947" y="9914"/>
                </a:cubicBezTo>
                <a:cubicBezTo>
                  <a:pt x="16947" y="10007"/>
                  <a:pt x="16890" y="9995"/>
                  <a:pt x="16860" y="9891"/>
                </a:cubicBezTo>
                <a:cubicBezTo>
                  <a:pt x="16839" y="9833"/>
                  <a:pt x="16845" y="9795"/>
                  <a:pt x="16875" y="9764"/>
                </a:cubicBezTo>
                <a:cubicBezTo>
                  <a:pt x="16899" y="9741"/>
                  <a:pt x="16917" y="9694"/>
                  <a:pt x="16917" y="9663"/>
                </a:cubicBezTo>
                <a:cubicBezTo>
                  <a:pt x="16917" y="9548"/>
                  <a:pt x="17113" y="9378"/>
                  <a:pt x="17369" y="9266"/>
                </a:cubicBezTo>
                <a:cubicBezTo>
                  <a:pt x="17511" y="9204"/>
                  <a:pt x="17656" y="9131"/>
                  <a:pt x="17692" y="9104"/>
                </a:cubicBezTo>
                <a:cubicBezTo>
                  <a:pt x="17728" y="9073"/>
                  <a:pt x="17797" y="9046"/>
                  <a:pt x="17848" y="9046"/>
                </a:cubicBezTo>
                <a:cubicBezTo>
                  <a:pt x="17936" y="9042"/>
                  <a:pt x="17984" y="8980"/>
                  <a:pt x="17906" y="8972"/>
                </a:cubicBezTo>
                <a:cubicBezTo>
                  <a:pt x="17851" y="8969"/>
                  <a:pt x="17975" y="8911"/>
                  <a:pt x="18081" y="8887"/>
                </a:cubicBezTo>
                <a:cubicBezTo>
                  <a:pt x="18129" y="8876"/>
                  <a:pt x="18204" y="8849"/>
                  <a:pt x="18249" y="8826"/>
                </a:cubicBezTo>
                <a:cubicBezTo>
                  <a:pt x="18298" y="8803"/>
                  <a:pt x="18340" y="8799"/>
                  <a:pt x="18349" y="8822"/>
                </a:cubicBezTo>
                <a:cubicBezTo>
                  <a:pt x="18358" y="8841"/>
                  <a:pt x="18273" y="8914"/>
                  <a:pt x="18165" y="8984"/>
                </a:cubicBezTo>
                <a:cubicBezTo>
                  <a:pt x="17990" y="9092"/>
                  <a:pt x="17960" y="9127"/>
                  <a:pt x="17954" y="9223"/>
                </a:cubicBezTo>
                <a:cubicBezTo>
                  <a:pt x="17948" y="9285"/>
                  <a:pt x="17963" y="9358"/>
                  <a:pt x="17987" y="9386"/>
                </a:cubicBezTo>
                <a:cubicBezTo>
                  <a:pt x="18035" y="9447"/>
                  <a:pt x="18123" y="9459"/>
                  <a:pt x="18123" y="9401"/>
                </a:cubicBezTo>
                <a:cubicBezTo>
                  <a:pt x="18123" y="9378"/>
                  <a:pt x="18150" y="9362"/>
                  <a:pt x="18183" y="9362"/>
                </a:cubicBezTo>
                <a:cubicBezTo>
                  <a:pt x="18216" y="9362"/>
                  <a:pt x="18243" y="9347"/>
                  <a:pt x="18243" y="9328"/>
                </a:cubicBezTo>
                <a:cubicBezTo>
                  <a:pt x="18243" y="9274"/>
                  <a:pt x="18478" y="9084"/>
                  <a:pt x="18511" y="9111"/>
                </a:cubicBezTo>
                <a:cubicBezTo>
                  <a:pt x="18530" y="9123"/>
                  <a:pt x="18560" y="9123"/>
                  <a:pt x="18581" y="9107"/>
                </a:cubicBezTo>
                <a:cubicBezTo>
                  <a:pt x="18647" y="9053"/>
                  <a:pt x="19099" y="8864"/>
                  <a:pt x="19114" y="8880"/>
                </a:cubicBezTo>
                <a:cubicBezTo>
                  <a:pt x="19120" y="8891"/>
                  <a:pt x="19144" y="8864"/>
                  <a:pt x="19169" y="8822"/>
                </a:cubicBezTo>
                <a:cubicBezTo>
                  <a:pt x="19193" y="8779"/>
                  <a:pt x="19232" y="8745"/>
                  <a:pt x="19259" y="8745"/>
                </a:cubicBezTo>
                <a:cubicBezTo>
                  <a:pt x="19325" y="8745"/>
                  <a:pt x="19479" y="8621"/>
                  <a:pt x="19479" y="8563"/>
                </a:cubicBezTo>
                <a:cubicBezTo>
                  <a:pt x="19479" y="8536"/>
                  <a:pt x="19458" y="8513"/>
                  <a:pt x="19434" y="8513"/>
                </a:cubicBezTo>
                <a:cubicBezTo>
                  <a:pt x="19380" y="8513"/>
                  <a:pt x="19377" y="8498"/>
                  <a:pt x="19425" y="8397"/>
                </a:cubicBezTo>
                <a:cubicBezTo>
                  <a:pt x="19455" y="8339"/>
                  <a:pt x="19455" y="8312"/>
                  <a:pt x="19425" y="8274"/>
                </a:cubicBezTo>
                <a:cubicBezTo>
                  <a:pt x="19398" y="8239"/>
                  <a:pt x="19349" y="8281"/>
                  <a:pt x="19208" y="8467"/>
                </a:cubicBezTo>
                <a:cubicBezTo>
                  <a:pt x="19108" y="8598"/>
                  <a:pt x="19027" y="8691"/>
                  <a:pt x="19027" y="8667"/>
                </a:cubicBezTo>
                <a:cubicBezTo>
                  <a:pt x="19027" y="8644"/>
                  <a:pt x="19000" y="8644"/>
                  <a:pt x="18961" y="8664"/>
                </a:cubicBezTo>
                <a:cubicBezTo>
                  <a:pt x="18879" y="8698"/>
                  <a:pt x="18626" y="8640"/>
                  <a:pt x="18650" y="8590"/>
                </a:cubicBezTo>
                <a:cubicBezTo>
                  <a:pt x="18671" y="8548"/>
                  <a:pt x="18816" y="8555"/>
                  <a:pt x="18816" y="8598"/>
                </a:cubicBezTo>
                <a:cubicBezTo>
                  <a:pt x="18816" y="8613"/>
                  <a:pt x="18843" y="8629"/>
                  <a:pt x="18876" y="8629"/>
                </a:cubicBezTo>
                <a:cubicBezTo>
                  <a:pt x="18909" y="8629"/>
                  <a:pt x="18936" y="8613"/>
                  <a:pt x="18936" y="8590"/>
                </a:cubicBezTo>
                <a:cubicBezTo>
                  <a:pt x="18936" y="8571"/>
                  <a:pt x="18973" y="8528"/>
                  <a:pt x="19021" y="8498"/>
                </a:cubicBezTo>
                <a:cubicBezTo>
                  <a:pt x="19102" y="8440"/>
                  <a:pt x="19099" y="8440"/>
                  <a:pt x="18936" y="8436"/>
                </a:cubicBezTo>
                <a:cubicBezTo>
                  <a:pt x="18744" y="8436"/>
                  <a:pt x="18686" y="8401"/>
                  <a:pt x="18713" y="8301"/>
                </a:cubicBezTo>
                <a:cubicBezTo>
                  <a:pt x="18729" y="8250"/>
                  <a:pt x="18722" y="8239"/>
                  <a:pt x="18692" y="8250"/>
                </a:cubicBezTo>
                <a:cubicBezTo>
                  <a:pt x="18668" y="8262"/>
                  <a:pt x="18653" y="8289"/>
                  <a:pt x="18656" y="8312"/>
                </a:cubicBezTo>
                <a:cubicBezTo>
                  <a:pt x="18662" y="8335"/>
                  <a:pt x="18644" y="8347"/>
                  <a:pt x="18620" y="8335"/>
                </a:cubicBezTo>
                <a:cubicBezTo>
                  <a:pt x="18563" y="8304"/>
                  <a:pt x="18563" y="8374"/>
                  <a:pt x="18620" y="8451"/>
                </a:cubicBezTo>
                <a:cubicBezTo>
                  <a:pt x="18680" y="8528"/>
                  <a:pt x="18677" y="8548"/>
                  <a:pt x="18605" y="8525"/>
                </a:cubicBezTo>
                <a:cubicBezTo>
                  <a:pt x="18542" y="8501"/>
                  <a:pt x="18509" y="8393"/>
                  <a:pt x="18524" y="8266"/>
                </a:cubicBezTo>
                <a:cubicBezTo>
                  <a:pt x="18530" y="8223"/>
                  <a:pt x="18581" y="8131"/>
                  <a:pt x="18638" y="8061"/>
                </a:cubicBezTo>
                <a:lnTo>
                  <a:pt x="18741" y="7930"/>
                </a:lnTo>
                <a:lnTo>
                  <a:pt x="18659" y="7953"/>
                </a:lnTo>
                <a:cubicBezTo>
                  <a:pt x="18536" y="7992"/>
                  <a:pt x="18557" y="7942"/>
                  <a:pt x="18695" y="7872"/>
                </a:cubicBezTo>
                <a:cubicBezTo>
                  <a:pt x="18936" y="7749"/>
                  <a:pt x="18870" y="7525"/>
                  <a:pt x="18596" y="7536"/>
                </a:cubicBezTo>
                <a:cubicBezTo>
                  <a:pt x="18412" y="7544"/>
                  <a:pt x="18014" y="7702"/>
                  <a:pt x="17833" y="7837"/>
                </a:cubicBezTo>
                <a:cubicBezTo>
                  <a:pt x="17665" y="7965"/>
                  <a:pt x="17647" y="7961"/>
                  <a:pt x="17767" y="7822"/>
                </a:cubicBezTo>
                <a:cubicBezTo>
                  <a:pt x="17885" y="7694"/>
                  <a:pt x="18108" y="7548"/>
                  <a:pt x="18192" y="7548"/>
                </a:cubicBezTo>
                <a:cubicBezTo>
                  <a:pt x="18225" y="7548"/>
                  <a:pt x="18289" y="7498"/>
                  <a:pt x="18334" y="7436"/>
                </a:cubicBezTo>
                <a:cubicBezTo>
                  <a:pt x="18376" y="7370"/>
                  <a:pt x="18448" y="7301"/>
                  <a:pt x="18496" y="7278"/>
                </a:cubicBezTo>
                <a:cubicBezTo>
                  <a:pt x="18548" y="7254"/>
                  <a:pt x="18831" y="7239"/>
                  <a:pt x="19214" y="7243"/>
                </a:cubicBezTo>
                <a:cubicBezTo>
                  <a:pt x="19593" y="7247"/>
                  <a:pt x="19856" y="7231"/>
                  <a:pt x="19868" y="7208"/>
                </a:cubicBezTo>
                <a:cubicBezTo>
                  <a:pt x="19877" y="7189"/>
                  <a:pt x="19916" y="7162"/>
                  <a:pt x="19955" y="7146"/>
                </a:cubicBezTo>
                <a:cubicBezTo>
                  <a:pt x="19991" y="7131"/>
                  <a:pt x="20058" y="7077"/>
                  <a:pt x="20106" y="7031"/>
                </a:cubicBezTo>
                <a:cubicBezTo>
                  <a:pt x="20205" y="6926"/>
                  <a:pt x="20359" y="6853"/>
                  <a:pt x="20486" y="6853"/>
                </a:cubicBezTo>
                <a:lnTo>
                  <a:pt x="20579" y="6853"/>
                </a:lnTo>
                <a:lnTo>
                  <a:pt x="20443" y="7023"/>
                </a:lnTo>
                <a:cubicBezTo>
                  <a:pt x="20226" y="7289"/>
                  <a:pt x="20082" y="7498"/>
                  <a:pt x="20082" y="7544"/>
                </a:cubicBezTo>
                <a:cubicBezTo>
                  <a:pt x="20082" y="7567"/>
                  <a:pt x="20061" y="7586"/>
                  <a:pt x="20037" y="7586"/>
                </a:cubicBezTo>
                <a:cubicBezTo>
                  <a:pt x="20009" y="7586"/>
                  <a:pt x="19982" y="7613"/>
                  <a:pt x="19973" y="7644"/>
                </a:cubicBezTo>
                <a:cubicBezTo>
                  <a:pt x="19961" y="7675"/>
                  <a:pt x="19943" y="7691"/>
                  <a:pt x="19928" y="7679"/>
                </a:cubicBezTo>
                <a:cubicBezTo>
                  <a:pt x="19901" y="7660"/>
                  <a:pt x="19810" y="7749"/>
                  <a:pt x="19810" y="7799"/>
                </a:cubicBezTo>
                <a:cubicBezTo>
                  <a:pt x="19810" y="7810"/>
                  <a:pt x="19841" y="7814"/>
                  <a:pt x="19880" y="7799"/>
                </a:cubicBezTo>
                <a:cubicBezTo>
                  <a:pt x="19916" y="7787"/>
                  <a:pt x="19889" y="7822"/>
                  <a:pt x="19817" y="7880"/>
                </a:cubicBezTo>
                <a:cubicBezTo>
                  <a:pt x="19606" y="8046"/>
                  <a:pt x="19651" y="8088"/>
                  <a:pt x="20067" y="8108"/>
                </a:cubicBezTo>
                <a:cubicBezTo>
                  <a:pt x="20835" y="8150"/>
                  <a:pt x="20775" y="8138"/>
                  <a:pt x="20727" y="8208"/>
                </a:cubicBezTo>
                <a:cubicBezTo>
                  <a:pt x="20675" y="8277"/>
                  <a:pt x="20672" y="8358"/>
                  <a:pt x="20718" y="8358"/>
                </a:cubicBezTo>
                <a:cubicBezTo>
                  <a:pt x="20733" y="8358"/>
                  <a:pt x="20742" y="8343"/>
                  <a:pt x="20730" y="8324"/>
                </a:cubicBezTo>
                <a:cubicBezTo>
                  <a:pt x="20721" y="8304"/>
                  <a:pt x="20727" y="8274"/>
                  <a:pt x="20745" y="8262"/>
                </a:cubicBezTo>
                <a:cubicBezTo>
                  <a:pt x="20763" y="8247"/>
                  <a:pt x="20775" y="8250"/>
                  <a:pt x="20772" y="8270"/>
                </a:cubicBezTo>
                <a:cubicBezTo>
                  <a:pt x="20757" y="8386"/>
                  <a:pt x="20778" y="8424"/>
                  <a:pt x="20850" y="8405"/>
                </a:cubicBezTo>
                <a:cubicBezTo>
                  <a:pt x="20965" y="8378"/>
                  <a:pt x="21146" y="8011"/>
                  <a:pt x="21046" y="8011"/>
                </a:cubicBezTo>
                <a:cubicBezTo>
                  <a:pt x="21031" y="8011"/>
                  <a:pt x="21016" y="8027"/>
                  <a:pt x="21016" y="8050"/>
                </a:cubicBezTo>
                <a:cubicBezTo>
                  <a:pt x="21016" y="8069"/>
                  <a:pt x="21004" y="8088"/>
                  <a:pt x="20992" y="8088"/>
                </a:cubicBezTo>
                <a:cubicBezTo>
                  <a:pt x="20977" y="8088"/>
                  <a:pt x="20965" y="8061"/>
                  <a:pt x="20965" y="8030"/>
                </a:cubicBezTo>
                <a:cubicBezTo>
                  <a:pt x="20965" y="8000"/>
                  <a:pt x="20977" y="7984"/>
                  <a:pt x="20989" y="7992"/>
                </a:cubicBezTo>
                <a:cubicBezTo>
                  <a:pt x="20998" y="8003"/>
                  <a:pt x="21025" y="7984"/>
                  <a:pt x="21046" y="7953"/>
                </a:cubicBezTo>
                <a:cubicBezTo>
                  <a:pt x="21076" y="7907"/>
                  <a:pt x="21073" y="7895"/>
                  <a:pt x="21034" y="7895"/>
                </a:cubicBezTo>
                <a:cubicBezTo>
                  <a:pt x="21007" y="7895"/>
                  <a:pt x="20962" y="7930"/>
                  <a:pt x="20935" y="7972"/>
                </a:cubicBezTo>
                <a:cubicBezTo>
                  <a:pt x="20904" y="8015"/>
                  <a:pt x="20868" y="8050"/>
                  <a:pt x="20853" y="8050"/>
                </a:cubicBezTo>
                <a:cubicBezTo>
                  <a:pt x="20838" y="8050"/>
                  <a:pt x="20856" y="8007"/>
                  <a:pt x="20892" y="7957"/>
                </a:cubicBezTo>
                <a:cubicBezTo>
                  <a:pt x="20944" y="7888"/>
                  <a:pt x="20950" y="7861"/>
                  <a:pt x="20920" y="7845"/>
                </a:cubicBezTo>
                <a:cubicBezTo>
                  <a:pt x="20898" y="7834"/>
                  <a:pt x="20920" y="7830"/>
                  <a:pt x="20971" y="7830"/>
                </a:cubicBezTo>
                <a:cubicBezTo>
                  <a:pt x="21031" y="7837"/>
                  <a:pt x="21061" y="7818"/>
                  <a:pt x="21070" y="7772"/>
                </a:cubicBezTo>
                <a:cubicBezTo>
                  <a:pt x="21076" y="7725"/>
                  <a:pt x="21064" y="7714"/>
                  <a:pt x="21019" y="7729"/>
                </a:cubicBezTo>
                <a:cubicBezTo>
                  <a:pt x="20944" y="7752"/>
                  <a:pt x="20929" y="7648"/>
                  <a:pt x="21001" y="7610"/>
                </a:cubicBezTo>
                <a:cubicBezTo>
                  <a:pt x="21067" y="7579"/>
                  <a:pt x="21055" y="7513"/>
                  <a:pt x="20980" y="7471"/>
                </a:cubicBezTo>
                <a:cubicBezTo>
                  <a:pt x="20941" y="7451"/>
                  <a:pt x="20929" y="7436"/>
                  <a:pt x="20950" y="7436"/>
                </a:cubicBezTo>
                <a:cubicBezTo>
                  <a:pt x="20971" y="7432"/>
                  <a:pt x="20980" y="7413"/>
                  <a:pt x="20968" y="7386"/>
                </a:cubicBezTo>
                <a:cubicBezTo>
                  <a:pt x="20953" y="7359"/>
                  <a:pt x="20935" y="7366"/>
                  <a:pt x="20904" y="7413"/>
                </a:cubicBezTo>
                <a:cubicBezTo>
                  <a:pt x="20883" y="7455"/>
                  <a:pt x="20865" y="7463"/>
                  <a:pt x="20865" y="7440"/>
                </a:cubicBezTo>
                <a:cubicBezTo>
                  <a:pt x="20865" y="7413"/>
                  <a:pt x="20844" y="7393"/>
                  <a:pt x="20820" y="7393"/>
                </a:cubicBezTo>
                <a:cubicBezTo>
                  <a:pt x="20796" y="7393"/>
                  <a:pt x="20775" y="7405"/>
                  <a:pt x="20775" y="7424"/>
                </a:cubicBezTo>
                <a:cubicBezTo>
                  <a:pt x="20775" y="7440"/>
                  <a:pt x="20736" y="7455"/>
                  <a:pt x="20688" y="7455"/>
                </a:cubicBezTo>
                <a:cubicBezTo>
                  <a:pt x="20624" y="7459"/>
                  <a:pt x="20603" y="7447"/>
                  <a:pt x="20615" y="7409"/>
                </a:cubicBezTo>
                <a:cubicBezTo>
                  <a:pt x="20624" y="7378"/>
                  <a:pt x="20648" y="7355"/>
                  <a:pt x="20672" y="7355"/>
                </a:cubicBezTo>
                <a:cubicBezTo>
                  <a:pt x="20754" y="7355"/>
                  <a:pt x="20715" y="7285"/>
                  <a:pt x="20618" y="7262"/>
                </a:cubicBezTo>
                <a:lnTo>
                  <a:pt x="20519" y="7235"/>
                </a:lnTo>
                <a:lnTo>
                  <a:pt x="20621" y="7123"/>
                </a:lnTo>
                <a:cubicBezTo>
                  <a:pt x="20691" y="7050"/>
                  <a:pt x="20733" y="7023"/>
                  <a:pt x="20748" y="7050"/>
                </a:cubicBezTo>
                <a:cubicBezTo>
                  <a:pt x="20775" y="7112"/>
                  <a:pt x="20811" y="7031"/>
                  <a:pt x="20787" y="6953"/>
                </a:cubicBezTo>
                <a:cubicBezTo>
                  <a:pt x="20778" y="6918"/>
                  <a:pt x="20781" y="6891"/>
                  <a:pt x="20799" y="6891"/>
                </a:cubicBezTo>
                <a:cubicBezTo>
                  <a:pt x="20814" y="6891"/>
                  <a:pt x="20835" y="6864"/>
                  <a:pt x="20847" y="6834"/>
                </a:cubicBezTo>
                <a:cubicBezTo>
                  <a:pt x="20859" y="6791"/>
                  <a:pt x="20841" y="6776"/>
                  <a:pt x="20781" y="6776"/>
                </a:cubicBezTo>
                <a:cubicBezTo>
                  <a:pt x="20724" y="6776"/>
                  <a:pt x="20712" y="6787"/>
                  <a:pt x="20739" y="6810"/>
                </a:cubicBezTo>
                <a:cubicBezTo>
                  <a:pt x="20766" y="6830"/>
                  <a:pt x="20748" y="6841"/>
                  <a:pt x="20688" y="6837"/>
                </a:cubicBezTo>
                <a:cubicBezTo>
                  <a:pt x="20636" y="6834"/>
                  <a:pt x="20594" y="6830"/>
                  <a:pt x="20594" y="6826"/>
                </a:cubicBezTo>
                <a:cubicBezTo>
                  <a:pt x="20594" y="6818"/>
                  <a:pt x="20654" y="6780"/>
                  <a:pt x="20730" y="6733"/>
                </a:cubicBezTo>
                <a:cubicBezTo>
                  <a:pt x="20856" y="6656"/>
                  <a:pt x="20877" y="6625"/>
                  <a:pt x="20914" y="6421"/>
                </a:cubicBezTo>
                <a:cubicBezTo>
                  <a:pt x="20962" y="6174"/>
                  <a:pt x="20953" y="6123"/>
                  <a:pt x="20859" y="6100"/>
                </a:cubicBezTo>
                <a:cubicBezTo>
                  <a:pt x="20757" y="6069"/>
                  <a:pt x="20697" y="5926"/>
                  <a:pt x="20763" y="5876"/>
                </a:cubicBezTo>
                <a:cubicBezTo>
                  <a:pt x="20832" y="5826"/>
                  <a:pt x="20724" y="5714"/>
                  <a:pt x="20618" y="5729"/>
                </a:cubicBezTo>
                <a:cubicBezTo>
                  <a:pt x="20564" y="5733"/>
                  <a:pt x="20534" y="5722"/>
                  <a:pt x="20540" y="5691"/>
                </a:cubicBezTo>
                <a:cubicBezTo>
                  <a:pt x="20549" y="5637"/>
                  <a:pt x="20401" y="5575"/>
                  <a:pt x="20329" y="5606"/>
                </a:cubicBezTo>
                <a:cubicBezTo>
                  <a:pt x="20299" y="5618"/>
                  <a:pt x="20290" y="5610"/>
                  <a:pt x="20308" y="5591"/>
                </a:cubicBezTo>
                <a:cubicBezTo>
                  <a:pt x="20365" y="5533"/>
                  <a:pt x="20356" y="5455"/>
                  <a:pt x="20281" y="5367"/>
                </a:cubicBezTo>
                <a:cubicBezTo>
                  <a:pt x="20208" y="5282"/>
                  <a:pt x="20208" y="5274"/>
                  <a:pt x="20260" y="5251"/>
                </a:cubicBezTo>
                <a:cubicBezTo>
                  <a:pt x="20317" y="5228"/>
                  <a:pt x="20338" y="5058"/>
                  <a:pt x="20290" y="5015"/>
                </a:cubicBezTo>
                <a:cubicBezTo>
                  <a:pt x="20275" y="5004"/>
                  <a:pt x="20284" y="4954"/>
                  <a:pt x="20311" y="4903"/>
                </a:cubicBezTo>
                <a:cubicBezTo>
                  <a:pt x="20353" y="4818"/>
                  <a:pt x="20353" y="4811"/>
                  <a:pt x="20299" y="4772"/>
                </a:cubicBezTo>
                <a:cubicBezTo>
                  <a:pt x="20257" y="4745"/>
                  <a:pt x="20238" y="4691"/>
                  <a:pt x="20238" y="4602"/>
                </a:cubicBezTo>
                <a:cubicBezTo>
                  <a:pt x="20238" y="4529"/>
                  <a:pt x="20217" y="4421"/>
                  <a:pt x="20193" y="4359"/>
                </a:cubicBezTo>
                <a:cubicBezTo>
                  <a:pt x="20169" y="4293"/>
                  <a:pt x="20154" y="4178"/>
                  <a:pt x="20163" y="4081"/>
                </a:cubicBezTo>
                <a:cubicBezTo>
                  <a:pt x="20169" y="3992"/>
                  <a:pt x="20166" y="3919"/>
                  <a:pt x="20154" y="3919"/>
                </a:cubicBezTo>
                <a:cubicBezTo>
                  <a:pt x="20118" y="3919"/>
                  <a:pt x="20049" y="4035"/>
                  <a:pt x="20067" y="4073"/>
                </a:cubicBezTo>
                <a:cubicBezTo>
                  <a:pt x="20076" y="4093"/>
                  <a:pt x="20067" y="4100"/>
                  <a:pt x="20043" y="4089"/>
                </a:cubicBezTo>
                <a:cubicBezTo>
                  <a:pt x="20018" y="4077"/>
                  <a:pt x="19925" y="4162"/>
                  <a:pt x="19826" y="4286"/>
                </a:cubicBezTo>
                <a:cubicBezTo>
                  <a:pt x="19729" y="4401"/>
                  <a:pt x="19633" y="4498"/>
                  <a:pt x="19615" y="4498"/>
                </a:cubicBezTo>
                <a:cubicBezTo>
                  <a:pt x="19597" y="4498"/>
                  <a:pt x="19524" y="4533"/>
                  <a:pt x="19452" y="4579"/>
                </a:cubicBezTo>
                <a:cubicBezTo>
                  <a:pt x="19343" y="4645"/>
                  <a:pt x="19316" y="4649"/>
                  <a:pt x="19274" y="4606"/>
                </a:cubicBezTo>
                <a:cubicBezTo>
                  <a:pt x="19166" y="4494"/>
                  <a:pt x="19114" y="4413"/>
                  <a:pt x="19108" y="4347"/>
                </a:cubicBezTo>
                <a:cubicBezTo>
                  <a:pt x="19105" y="4270"/>
                  <a:pt x="19196" y="4012"/>
                  <a:pt x="19238" y="3977"/>
                </a:cubicBezTo>
                <a:cubicBezTo>
                  <a:pt x="19256" y="3961"/>
                  <a:pt x="19262" y="3934"/>
                  <a:pt x="19250" y="3915"/>
                </a:cubicBezTo>
                <a:cubicBezTo>
                  <a:pt x="19241" y="3896"/>
                  <a:pt x="19244" y="3884"/>
                  <a:pt x="19259" y="3888"/>
                </a:cubicBezTo>
                <a:cubicBezTo>
                  <a:pt x="19271" y="3896"/>
                  <a:pt x="19283" y="3884"/>
                  <a:pt x="19283" y="3865"/>
                </a:cubicBezTo>
                <a:cubicBezTo>
                  <a:pt x="19283" y="3842"/>
                  <a:pt x="19244" y="3822"/>
                  <a:pt x="19193" y="3815"/>
                </a:cubicBezTo>
                <a:cubicBezTo>
                  <a:pt x="19144" y="3811"/>
                  <a:pt x="19069" y="3795"/>
                  <a:pt x="19033" y="3784"/>
                </a:cubicBezTo>
                <a:cubicBezTo>
                  <a:pt x="18973" y="3764"/>
                  <a:pt x="18967" y="3753"/>
                  <a:pt x="19000" y="3703"/>
                </a:cubicBezTo>
                <a:cubicBezTo>
                  <a:pt x="19030" y="3652"/>
                  <a:pt x="19030" y="3637"/>
                  <a:pt x="18994" y="3610"/>
                </a:cubicBezTo>
                <a:cubicBezTo>
                  <a:pt x="18906" y="3541"/>
                  <a:pt x="18804" y="3432"/>
                  <a:pt x="18759" y="3367"/>
                </a:cubicBezTo>
                <a:cubicBezTo>
                  <a:pt x="18732" y="3332"/>
                  <a:pt x="18695" y="3301"/>
                  <a:pt x="18674" y="3301"/>
                </a:cubicBezTo>
                <a:cubicBezTo>
                  <a:pt x="18623" y="3301"/>
                  <a:pt x="18623" y="3378"/>
                  <a:pt x="18674" y="3378"/>
                </a:cubicBezTo>
                <a:cubicBezTo>
                  <a:pt x="18692" y="3378"/>
                  <a:pt x="18686" y="3398"/>
                  <a:pt x="18656" y="3421"/>
                </a:cubicBezTo>
                <a:cubicBezTo>
                  <a:pt x="18602" y="3463"/>
                  <a:pt x="18554" y="3456"/>
                  <a:pt x="18195" y="3371"/>
                </a:cubicBezTo>
                <a:cubicBezTo>
                  <a:pt x="18020" y="3332"/>
                  <a:pt x="18008" y="3332"/>
                  <a:pt x="17945" y="3413"/>
                </a:cubicBezTo>
                <a:cubicBezTo>
                  <a:pt x="17909" y="3459"/>
                  <a:pt x="17873" y="3541"/>
                  <a:pt x="17870" y="3591"/>
                </a:cubicBezTo>
                <a:cubicBezTo>
                  <a:pt x="17861" y="3714"/>
                  <a:pt x="17797" y="3803"/>
                  <a:pt x="17680" y="3869"/>
                </a:cubicBezTo>
                <a:cubicBezTo>
                  <a:pt x="17559" y="3931"/>
                  <a:pt x="17550" y="3969"/>
                  <a:pt x="17659" y="3934"/>
                </a:cubicBezTo>
                <a:cubicBezTo>
                  <a:pt x="17731" y="3911"/>
                  <a:pt x="17737" y="3915"/>
                  <a:pt x="17716" y="4000"/>
                </a:cubicBezTo>
                <a:cubicBezTo>
                  <a:pt x="17701" y="4050"/>
                  <a:pt x="17692" y="4116"/>
                  <a:pt x="17692" y="4139"/>
                </a:cubicBezTo>
                <a:cubicBezTo>
                  <a:pt x="17692" y="4166"/>
                  <a:pt x="17683" y="4189"/>
                  <a:pt x="17671" y="4189"/>
                </a:cubicBezTo>
                <a:cubicBezTo>
                  <a:pt x="17659" y="4189"/>
                  <a:pt x="17589" y="4251"/>
                  <a:pt x="17517" y="4324"/>
                </a:cubicBezTo>
                <a:cubicBezTo>
                  <a:pt x="17445" y="4398"/>
                  <a:pt x="17372" y="4459"/>
                  <a:pt x="17360" y="4459"/>
                </a:cubicBezTo>
                <a:cubicBezTo>
                  <a:pt x="17330" y="4459"/>
                  <a:pt x="17249" y="4560"/>
                  <a:pt x="17249" y="4591"/>
                </a:cubicBezTo>
                <a:cubicBezTo>
                  <a:pt x="17249" y="4602"/>
                  <a:pt x="17261" y="4614"/>
                  <a:pt x="17279" y="4614"/>
                </a:cubicBezTo>
                <a:cubicBezTo>
                  <a:pt x="17333" y="4614"/>
                  <a:pt x="17460" y="4780"/>
                  <a:pt x="17460" y="4853"/>
                </a:cubicBezTo>
                <a:cubicBezTo>
                  <a:pt x="17460" y="4950"/>
                  <a:pt x="17348" y="5247"/>
                  <a:pt x="17285" y="5320"/>
                </a:cubicBezTo>
                <a:cubicBezTo>
                  <a:pt x="17170" y="5452"/>
                  <a:pt x="16818" y="5664"/>
                  <a:pt x="16646" y="5702"/>
                </a:cubicBezTo>
                <a:lnTo>
                  <a:pt x="16465" y="5741"/>
                </a:lnTo>
                <a:lnTo>
                  <a:pt x="16480" y="5911"/>
                </a:lnTo>
                <a:cubicBezTo>
                  <a:pt x="16489" y="6011"/>
                  <a:pt x="16483" y="6081"/>
                  <a:pt x="16465" y="6081"/>
                </a:cubicBezTo>
                <a:cubicBezTo>
                  <a:pt x="16450" y="6081"/>
                  <a:pt x="16435" y="6123"/>
                  <a:pt x="16435" y="6174"/>
                </a:cubicBezTo>
                <a:cubicBezTo>
                  <a:pt x="16435" y="6228"/>
                  <a:pt x="16423" y="6278"/>
                  <a:pt x="16411" y="6289"/>
                </a:cubicBezTo>
                <a:cubicBezTo>
                  <a:pt x="16399" y="6297"/>
                  <a:pt x="16384" y="6363"/>
                  <a:pt x="16381" y="6436"/>
                </a:cubicBezTo>
                <a:cubicBezTo>
                  <a:pt x="16375" y="6525"/>
                  <a:pt x="16345" y="6590"/>
                  <a:pt x="16284" y="6652"/>
                </a:cubicBezTo>
                <a:cubicBezTo>
                  <a:pt x="16233" y="6702"/>
                  <a:pt x="16200" y="6760"/>
                  <a:pt x="16209" y="6780"/>
                </a:cubicBezTo>
                <a:cubicBezTo>
                  <a:pt x="16221" y="6799"/>
                  <a:pt x="16215" y="6814"/>
                  <a:pt x="16197" y="6814"/>
                </a:cubicBezTo>
                <a:cubicBezTo>
                  <a:pt x="16182" y="6814"/>
                  <a:pt x="16164" y="6791"/>
                  <a:pt x="16155" y="6764"/>
                </a:cubicBezTo>
                <a:cubicBezTo>
                  <a:pt x="16146" y="6733"/>
                  <a:pt x="16119" y="6745"/>
                  <a:pt x="16064" y="6810"/>
                </a:cubicBezTo>
                <a:cubicBezTo>
                  <a:pt x="15983" y="6907"/>
                  <a:pt x="15923" y="6891"/>
                  <a:pt x="15923" y="6776"/>
                </a:cubicBezTo>
                <a:cubicBezTo>
                  <a:pt x="15923" y="6737"/>
                  <a:pt x="15899" y="6679"/>
                  <a:pt x="15871" y="6652"/>
                </a:cubicBezTo>
                <a:cubicBezTo>
                  <a:pt x="15841" y="6625"/>
                  <a:pt x="15814" y="6575"/>
                  <a:pt x="15814" y="6544"/>
                </a:cubicBezTo>
                <a:cubicBezTo>
                  <a:pt x="15811" y="6513"/>
                  <a:pt x="15799" y="6455"/>
                  <a:pt x="15787" y="6421"/>
                </a:cubicBezTo>
                <a:cubicBezTo>
                  <a:pt x="15769" y="6363"/>
                  <a:pt x="15778" y="6359"/>
                  <a:pt x="15853" y="6386"/>
                </a:cubicBezTo>
                <a:cubicBezTo>
                  <a:pt x="16025" y="6451"/>
                  <a:pt x="16028" y="6451"/>
                  <a:pt x="16028" y="6351"/>
                </a:cubicBezTo>
                <a:cubicBezTo>
                  <a:pt x="16028" y="6266"/>
                  <a:pt x="16016" y="6255"/>
                  <a:pt x="15935" y="6258"/>
                </a:cubicBezTo>
                <a:cubicBezTo>
                  <a:pt x="15856" y="6262"/>
                  <a:pt x="15841" y="6255"/>
                  <a:pt x="15853" y="6193"/>
                </a:cubicBezTo>
                <a:cubicBezTo>
                  <a:pt x="15862" y="6150"/>
                  <a:pt x="15880" y="6108"/>
                  <a:pt x="15896" y="6096"/>
                </a:cubicBezTo>
                <a:cubicBezTo>
                  <a:pt x="15911" y="6085"/>
                  <a:pt x="15923" y="6034"/>
                  <a:pt x="15923" y="5980"/>
                </a:cubicBezTo>
                <a:cubicBezTo>
                  <a:pt x="15923" y="5930"/>
                  <a:pt x="15935" y="5888"/>
                  <a:pt x="15947" y="5888"/>
                </a:cubicBezTo>
                <a:cubicBezTo>
                  <a:pt x="15986" y="5888"/>
                  <a:pt x="16076" y="5664"/>
                  <a:pt x="16046" y="5641"/>
                </a:cubicBezTo>
                <a:cubicBezTo>
                  <a:pt x="16031" y="5629"/>
                  <a:pt x="15914" y="5610"/>
                  <a:pt x="15784" y="5598"/>
                </a:cubicBezTo>
                <a:cubicBezTo>
                  <a:pt x="15645" y="5587"/>
                  <a:pt x="15531" y="5556"/>
                  <a:pt x="15504" y="5525"/>
                </a:cubicBezTo>
                <a:cubicBezTo>
                  <a:pt x="15477" y="5494"/>
                  <a:pt x="15398" y="5448"/>
                  <a:pt x="15329" y="5417"/>
                </a:cubicBezTo>
                <a:cubicBezTo>
                  <a:pt x="15257" y="5390"/>
                  <a:pt x="15199" y="5343"/>
                  <a:pt x="15199" y="5320"/>
                </a:cubicBezTo>
                <a:cubicBezTo>
                  <a:pt x="15199" y="5251"/>
                  <a:pt x="15097" y="5127"/>
                  <a:pt x="15012" y="5096"/>
                </a:cubicBezTo>
                <a:cubicBezTo>
                  <a:pt x="14976" y="5081"/>
                  <a:pt x="14898" y="5046"/>
                  <a:pt x="14844" y="5015"/>
                </a:cubicBezTo>
                <a:cubicBezTo>
                  <a:pt x="14768" y="4969"/>
                  <a:pt x="14723" y="4965"/>
                  <a:pt x="14633" y="4996"/>
                </a:cubicBezTo>
                <a:cubicBezTo>
                  <a:pt x="14572" y="5019"/>
                  <a:pt x="14512" y="5038"/>
                  <a:pt x="14503" y="5038"/>
                </a:cubicBezTo>
                <a:cubicBezTo>
                  <a:pt x="14479" y="5038"/>
                  <a:pt x="14512" y="4838"/>
                  <a:pt x="14563" y="4679"/>
                </a:cubicBezTo>
                <a:cubicBezTo>
                  <a:pt x="14609" y="4537"/>
                  <a:pt x="14585" y="4498"/>
                  <a:pt x="14458" y="4498"/>
                </a:cubicBezTo>
                <a:cubicBezTo>
                  <a:pt x="14401" y="4498"/>
                  <a:pt x="14356" y="4486"/>
                  <a:pt x="14356" y="4475"/>
                </a:cubicBezTo>
                <a:cubicBezTo>
                  <a:pt x="14356" y="4440"/>
                  <a:pt x="14630" y="3996"/>
                  <a:pt x="14651" y="3996"/>
                </a:cubicBezTo>
                <a:cubicBezTo>
                  <a:pt x="14663" y="3996"/>
                  <a:pt x="14753" y="3919"/>
                  <a:pt x="14850" y="3822"/>
                </a:cubicBezTo>
                <a:cubicBezTo>
                  <a:pt x="14949" y="3730"/>
                  <a:pt x="15067" y="3641"/>
                  <a:pt x="15112" y="3629"/>
                </a:cubicBezTo>
                <a:cubicBezTo>
                  <a:pt x="15157" y="3614"/>
                  <a:pt x="15202" y="3583"/>
                  <a:pt x="15211" y="3552"/>
                </a:cubicBezTo>
                <a:cubicBezTo>
                  <a:pt x="15220" y="3521"/>
                  <a:pt x="15275" y="3486"/>
                  <a:pt x="15332" y="3471"/>
                </a:cubicBezTo>
                <a:cubicBezTo>
                  <a:pt x="15392" y="3459"/>
                  <a:pt x="15440" y="3432"/>
                  <a:pt x="15440" y="3413"/>
                </a:cubicBezTo>
                <a:cubicBezTo>
                  <a:pt x="15440" y="3394"/>
                  <a:pt x="15459" y="3382"/>
                  <a:pt x="15480" y="3386"/>
                </a:cubicBezTo>
                <a:cubicBezTo>
                  <a:pt x="15498" y="3394"/>
                  <a:pt x="15513" y="3375"/>
                  <a:pt x="15507" y="3344"/>
                </a:cubicBezTo>
                <a:cubicBezTo>
                  <a:pt x="15498" y="3293"/>
                  <a:pt x="15525" y="3293"/>
                  <a:pt x="15667" y="3359"/>
                </a:cubicBezTo>
                <a:cubicBezTo>
                  <a:pt x="15709" y="3378"/>
                  <a:pt x="15715" y="3375"/>
                  <a:pt x="15685" y="3348"/>
                </a:cubicBezTo>
                <a:cubicBezTo>
                  <a:pt x="15654" y="3320"/>
                  <a:pt x="15669" y="3301"/>
                  <a:pt x="15748" y="3266"/>
                </a:cubicBezTo>
                <a:cubicBezTo>
                  <a:pt x="15802" y="3243"/>
                  <a:pt x="15868" y="3189"/>
                  <a:pt x="15893" y="3147"/>
                </a:cubicBezTo>
                <a:cubicBezTo>
                  <a:pt x="15917" y="3104"/>
                  <a:pt x="15959" y="3069"/>
                  <a:pt x="15983" y="3069"/>
                </a:cubicBezTo>
                <a:cubicBezTo>
                  <a:pt x="16010" y="3069"/>
                  <a:pt x="16046" y="3050"/>
                  <a:pt x="16064" y="3027"/>
                </a:cubicBezTo>
                <a:cubicBezTo>
                  <a:pt x="16085" y="3000"/>
                  <a:pt x="16164" y="2977"/>
                  <a:pt x="16245" y="2969"/>
                </a:cubicBezTo>
                <a:cubicBezTo>
                  <a:pt x="16408" y="2950"/>
                  <a:pt x="16724" y="2765"/>
                  <a:pt x="16839" y="2618"/>
                </a:cubicBezTo>
                <a:cubicBezTo>
                  <a:pt x="16905" y="2533"/>
                  <a:pt x="17101" y="2375"/>
                  <a:pt x="17140" y="2375"/>
                </a:cubicBezTo>
                <a:cubicBezTo>
                  <a:pt x="17149" y="2375"/>
                  <a:pt x="17074" y="2475"/>
                  <a:pt x="16974" y="2595"/>
                </a:cubicBezTo>
                <a:cubicBezTo>
                  <a:pt x="16878" y="2718"/>
                  <a:pt x="16797" y="2834"/>
                  <a:pt x="16797" y="2857"/>
                </a:cubicBezTo>
                <a:cubicBezTo>
                  <a:pt x="16797" y="2880"/>
                  <a:pt x="16736" y="2923"/>
                  <a:pt x="16661" y="2950"/>
                </a:cubicBezTo>
                <a:cubicBezTo>
                  <a:pt x="16498" y="3012"/>
                  <a:pt x="16495" y="3093"/>
                  <a:pt x="16658" y="3077"/>
                </a:cubicBezTo>
                <a:cubicBezTo>
                  <a:pt x="16760" y="3066"/>
                  <a:pt x="16770" y="3069"/>
                  <a:pt x="16751" y="3143"/>
                </a:cubicBezTo>
                <a:cubicBezTo>
                  <a:pt x="16727" y="3251"/>
                  <a:pt x="16803" y="3251"/>
                  <a:pt x="16956" y="3147"/>
                </a:cubicBezTo>
                <a:cubicBezTo>
                  <a:pt x="17017" y="3104"/>
                  <a:pt x="17089" y="3069"/>
                  <a:pt x="17113" y="3069"/>
                </a:cubicBezTo>
                <a:cubicBezTo>
                  <a:pt x="17137" y="3069"/>
                  <a:pt x="17179" y="3035"/>
                  <a:pt x="17210" y="2992"/>
                </a:cubicBezTo>
                <a:cubicBezTo>
                  <a:pt x="17273" y="2911"/>
                  <a:pt x="17405" y="2923"/>
                  <a:pt x="17381" y="3012"/>
                </a:cubicBezTo>
                <a:cubicBezTo>
                  <a:pt x="17357" y="3089"/>
                  <a:pt x="17586" y="3124"/>
                  <a:pt x="17713" y="3066"/>
                </a:cubicBezTo>
                <a:cubicBezTo>
                  <a:pt x="17800" y="3027"/>
                  <a:pt x="17812" y="3004"/>
                  <a:pt x="17788" y="2950"/>
                </a:cubicBezTo>
                <a:cubicBezTo>
                  <a:pt x="17773" y="2911"/>
                  <a:pt x="17743" y="2888"/>
                  <a:pt x="17719" y="2900"/>
                </a:cubicBezTo>
                <a:cubicBezTo>
                  <a:pt x="17695" y="2911"/>
                  <a:pt x="17671" y="2884"/>
                  <a:pt x="17662" y="2830"/>
                </a:cubicBezTo>
                <a:cubicBezTo>
                  <a:pt x="17644" y="2749"/>
                  <a:pt x="17532" y="2637"/>
                  <a:pt x="17390" y="2560"/>
                </a:cubicBezTo>
                <a:cubicBezTo>
                  <a:pt x="17351" y="2537"/>
                  <a:pt x="17342" y="2506"/>
                  <a:pt x="17357" y="2425"/>
                </a:cubicBezTo>
                <a:cubicBezTo>
                  <a:pt x="17369" y="2363"/>
                  <a:pt x="17384" y="2309"/>
                  <a:pt x="17390" y="2297"/>
                </a:cubicBezTo>
                <a:cubicBezTo>
                  <a:pt x="17408" y="2270"/>
                  <a:pt x="17457" y="2386"/>
                  <a:pt x="17442" y="2421"/>
                </a:cubicBezTo>
                <a:cubicBezTo>
                  <a:pt x="17427" y="2448"/>
                  <a:pt x="17445" y="2456"/>
                  <a:pt x="17559" y="2467"/>
                </a:cubicBezTo>
                <a:cubicBezTo>
                  <a:pt x="17577" y="2471"/>
                  <a:pt x="17595" y="2436"/>
                  <a:pt x="17598" y="2394"/>
                </a:cubicBezTo>
                <a:cubicBezTo>
                  <a:pt x="17607" y="2162"/>
                  <a:pt x="17607" y="2166"/>
                  <a:pt x="17668" y="2263"/>
                </a:cubicBezTo>
                <a:cubicBezTo>
                  <a:pt x="17722" y="2348"/>
                  <a:pt x="17728" y="2348"/>
                  <a:pt x="17746" y="2286"/>
                </a:cubicBezTo>
                <a:cubicBezTo>
                  <a:pt x="17758" y="2251"/>
                  <a:pt x="17791" y="2220"/>
                  <a:pt x="17818" y="2220"/>
                </a:cubicBezTo>
                <a:cubicBezTo>
                  <a:pt x="17845" y="2220"/>
                  <a:pt x="17906" y="2193"/>
                  <a:pt x="17954" y="2162"/>
                </a:cubicBezTo>
                <a:cubicBezTo>
                  <a:pt x="17999" y="2131"/>
                  <a:pt x="18056" y="2104"/>
                  <a:pt x="18075" y="2104"/>
                </a:cubicBezTo>
                <a:cubicBezTo>
                  <a:pt x="18096" y="2104"/>
                  <a:pt x="18144" y="2062"/>
                  <a:pt x="18183" y="2008"/>
                </a:cubicBezTo>
                <a:cubicBezTo>
                  <a:pt x="18237" y="1935"/>
                  <a:pt x="18243" y="1904"/>
                  <a:pt x="18219" y="1861"/>
                </a:cubicBezTo>
                <a:cubicBezTo>
                  <a:pt x="18177" y="1796"/>
                  <a:pt x="18246" y="1703"/>
                  <a:pt x="18382" y="1641"/>
                </a:cubicBezTo>
                <a:cubicBezTo>
                  <a:pt x="18430" y="1618"/>
                  <a:pt x="18484" y="1556"/>
                  <a:pt x="18506" y="1506"/>
                </a:cubicBezTo>
                <a:cubicBezTo>
                  <a:pt x="18536" y="1421"/>
                  <a:pt x="18533" y="1409"/>
                  <a:pt x="18484" y="1409"/>
                </a:cubicBezTo>
                <a:cubicBezTo>
                  <a:pt x="18379" y="1409"/>
                  <a:pt x="18391" y="1336"/>
                  <a:pt x="18502" y="1298"/>
                </a:cubicBezTo>
                <a:cubicBezTo>
                  <a:pt x="18587" y="1267"/>
                  <a:pt x="18632" y="1271"/>
                  <a:pt x="18698" y="1313"/>
                </a:cubicBezTo>
                <a:cubicBezTo>
                  <a:pt x="18747" y="1348"/>
                  <a:pt x="18819" y="1359"/>
                  <a:pt x="18870" y="1348"/>
                </a:cubicBezTo>
                <a:cubicBezTo>
                  <a:pt x="18982" y="1321"/>
                  <a:pt x="19030" y="1398"/>
                  <a:pt x="18924" y="1433"/>
                </a:cubicBezTo>
                <a:cubicBezTo>
                  <a:pt x="18834" y="1460"/>
                  <a:pt x="18756" y="1564"/>
                  <a:pt x="18819" y="1564"/>
                </a:cubicBezTo>
                <a:cubicBezTo>
                  <a:pt x="18846" y="1568"/>
                  <a:pt x="18834" y="1595"/>
                  <a:pt x="18789" y="1645"/>
                </a:cubicBezTo>
                <a:cubicBezTo>
                  <a:pt x="18750" y="1688"/>
                  <a:pt x="18729" y="1734"/>
                  <a:pt x="18741" y="1749"/>
                </a:cubicBezTo>
                <a:cubicBezTo>
                  <a:pt x="18753" y="1765"/>
                  <a:pt x="18771" y="1753"/>
                  <a:pt x="18777" y="1726"/>
                </a:cubicBezTo>
                <a:cubicBezTo>
                  <a:pt x="18786" y="1703"/>
                  <a:pt x="18810" y="1680"/>
                  <a:pt x="18834" y="1680"/>
                </a:cubicBezTo>
                <a:cubicBezTo>
                  <a:pt x="18873" y="1680"/>
                  <a:pt x="18888" y="1633"/>
                  <a:pt x="18879" y="1552"/>
                </a:cubicBezTo>
                <a:cubicBezTo>
                  <a:pt x="18879" y="1537"/>
                  <a:pt x="18891" y="1525"/>
                  <a:pt x="18906" y="1525"/>
                </a:cubicBezTo>
                <a:cubicBezTo>
                  <a:pt x="18955" y="1525"/>
                  <a:pt x="19178" y="1328"/>
                  <a:pt x="19178" y="1286"/>
                </a:cubicBezTo>
                <a:cubicBezTo>
                  <a:pt x="19178" y="1263"/>
                  <a:pt x="19153" y="1259"/>
                  <a:pt x="19126" y="1274"/>
                </a:cubicBezTo>
                <a:cubicBezTo>
                  <a:pt x="19015" y="1332"/>
                  <a:pt x="18967" y="1340"/>
                  <a:pt x="18967" y="1298"/>
                </a:cubicBezTo>
                <a:cubicBezTo>
                  <a:pt x="18967" y="1274"/>
                  <a:pt x="19000" y="1255"/>
                  <a:pt x="19042" y="1255"/>
                </a:cubicBezTo>
                <a:cubicBezTo>
                  <a:pt x="19093" y="1255"/>
                  <a:pt x="19129" y="1228"/>
                  <a:pt x="19147" y="1166"/>
                </a:cubicBezTo>
                <a:cubicBezTo>
                  <a:pt x="19162" y="1120"/>
                  <a:pt x="19175" y="1105"/>
                  <a:pt x="19175" y="1128"/>
                </a:cubicBezTo>
                <a:cubicBezTo>
                  <a:pt x="19178" y="1155"/>
                  <a:pt x="19199" y="1178"/>
                  <a:pt x="19223" y="1178"/>
                </a:cubicBezTo>
                <a:cubicBezTo>
                  <a:pt x="19250" y="1178"/>
                  <a:pt x="19259" y="1201"/>
                  <a:pt x="19247" y="1243"/>
                </a:cubicBezTo>
                <a:cubicBezTo>
                  <a:pt x="19235" y="1286"/>
                  <a:pt x="19238" y="1298"/>
                  <a:pt x="19262" y="1278"/>
                </a:cubicBezTo>
                <a:cubicBezTo>
                  <a:pt x="19283" y="1263"/>
                  <a:pt x="19298" y="1267"/>
                  <a:pt x="19298" y="1282"/>
                </a:cubicBezTo>
                <a:cubicBezTo>
                  <a:pt x="19298" y="1301"/>
                  <a:pt x="19334" y="1344"/>
                  <a:pt x="19382" y="1379"/>
                </a:cubicBezTo>
                <a:lnTo>
                  <a:pt x="19464" y="1444"/>
                </a:lnTo>
                <a:lnTo>
                  <a:pt x="19380" y="1448"/>
                </a:lnTo>
                <a:cubicBezTo>
                  <a:pt x="19331" y="1448"/>
                  <a:pt x="19301" y="1433"/>
                  <a:pt x="19313" y="1413"/>
                </a:cubicBezTo>
                <a:cubicBezTo>
                  <a:pt x="19340" y="1352"/>
                  <a:pt x="19268" y="1321"/>
                  <a:pt x="19220" y="1371"/>
                </a:cubicBezTo>
                <a:cubicBezTo>
                  <a:pt x="19190" y="1409"/>
                  <a:pt x="19187" y="1433"/>
                  <a:pt x="19211" y="1471"/>
                </a:cubicBezTo>
                <a:cubicBezTo>
                  <a:pt x="19229" y="1498"/>
                  <a:pt x="19232" y="1541"/>
                  <a:pt x="19220" y="1568"/>
                </a:cubicBezTo>
                <a:cubicBezTo>
                  <a:pt x="19205" y="1603"/>
                  <a:pt x="19226" y="1606"/>
                  <a:pt x="19304" y="1587"/>
                </a:cubicBezTo>
                <a:cubicBezTo>
                  <a:pt x="19386" y="1568"/>
                  <a:pt x="19410" y="1576"/>
                  <a:pt x="19410" y="1622"/>
                </a:cubicBezTo>
                <a:cubicBezTo>
                  <a:pt x="19410" y="1664"/>
                  <a:pt x="19377" y="1680"/>
                  <a:pt x="19283" y="1680"/>
                </a:cubicBezTo>
                <a:cubicBezTo>
                  <a:pt x="19081" y="1680"/>
                  <a:pt x="18861" y="1865"/>
                  <a:pt x="18921" y="1989"/>
                </a:cubicBezTo>
                <a:cubicBezTo>
                  <a:pt x="18967" y="2081"/>
                  <a:pt x="19358" y="1962"/>
                  <a:pt x="19358" y="1853"/>
                </a:cubicBezTo>
                <a:cubicBezTo>
                  <a:pt x="19358" y="1826"/>
                  <a:pt x="19377" y="1784"/>
                  <a:pt x="19401" y="1761"/>
                </a:cubicBezTo>
                <a:cubicBezTo>
                  <a:pt x="19434" y="1726"/>
                  <a:pt x="19443" y="1730"/>
                  <a:pt x="19437" y="1784"/>
                </a:cubicBezTo>
                <a:cubicBezTo>
                  <a:pt x="19434" y="1838"/>
                  <a:pt x="19461" y="1857"/>
                  <a:pt x="19548" y="1865"/>
                </a:cubicBezTo>
                <a:cubicBezTo>
                  <a:pt x="19630" y="1873"/>
                  <a:pt x="19660" y="1861"/>
                  <a:pt x="19660" y="1819"/>
                </a:cubicBezTo>
                <a:cubicBezTo>
                  <a:pt x="19660" y="1788"/>
                  <a:pt x="19630" y="1757"/>
                  <a:pt x="19593" y="1749"/>
                </a:cubicBezTo>
                <a:cubicBezTo>
                  <a:pt x="19557" y="1742"/>
                  <a:pt x="19521" y="1711"/>
                  <a:pt x="19515" y="1680"/>
                </a:cubicBezTo>
                <a:cubicBezTo>
                  <a:pt x="19503" y="1630"/>
                  <a:pt x="19506" y="1630"/>
                  <a:pt x="19545" y="1672"/>
                </a:cubicBezTo>
                <a:cubicBezTo>
                  <a:pt x="19584" y="1711"/>
                  <a:pt x="19597" y="1711"/>
                  <a:pt x="19609" y="1672"/>
                </a:cubicBezTo>
                <a:cubicBezTo>
                  <a:pt x="19621" y="1633"/>
                  <a:pt x="19627" y="1633"/>
                  <a:pt x="19627" y="1668"/>
                </a:cubicBezTo>
                <a:cubicBezTo>
                  <a:pt x="19630" y="1695"/>
                  <a:pt x="19657" y="1718"/>
                  <a:pt x="19690" y="1718"/>
                </a:cubicBezTo>
                <a:cubicBezTo>
                  <a:pt x="19735" y="1718"/>
                  <a:pt x="19747" y="1738"/>
                  <a:pt x="19738" y="1803"/>
                </a:cubicBezTo>
                <a:cubicBezTo>
                  <a:pt x="19729" y="1853"/>
                  <a:pt x="19723" y="1923"/>
                  <a:pt x="19723" y="1958"/>
                </a:cubicBezTo>
                <a:cubicBezTo>
                  <a:pt x="19720" y="1996"/>
                  <a:pt x="19696" y="2027"/>
                  <a:pt x="19669" y="2027"/>
                </a:cubicBezTo>
                <a:cubicBezTo>
                  <a:pt x="19642" y="2027"/>
                  <a:pt x="19597" y="2050"/>
                  <a:pt x="19572" y="2077"/>
                </a:cubicBezTo>
                <a:cubicBezTo>
                  <a:pt x="19545" y="2108"/>
                  <a:pt x="19458" y="2162"/>
                  <a:pt x="19373" y="2201"/>
                </a:cubicBezTo>
                <a:cubicBezTo>
                  <a:pt x="19187" y="2286"/>
                  <a:pt x="19153" y="2321"/>
                  <a:pt x="19202" y="2382"/>
                </a:cubicBezTo>
                <a:cubicBezTo>
                  <a:pt x="19253" y="2448"/>
                  <a:pt x="19247" y="2487"/>
                  <a:pt x="19187" y="2487"/>
                </a:cubicBezTo>
                <a:cubicBezTo>
                  <a:pt x="19156" y="2487"/>
                  <a:pt x="19081" y="2502"/>
                  <a:pt x="19021" y="2521"/>
                </a:cubicBezTo>
                <a:cubicBezTo>
                  <a:pt x="18952" y="2545"/>
                  <a:pt x="18852" y="2545"/>
                  <a:pt x="18753" y="2521"/>
                </a:cubicBezTo>
                <a:cubicBezTo>
                  <a:pt x="18623" y="2490"/>
                  <a:pt x="18578" y="2498"/>
                  <a:pt x="18487" y="2556"/>
                </a:cubicBezTo>
                <a:cubicBezTo>
                  <a:pt x="18328" y="2660"/>
                  <a:pt x="18261" y="2753"/>
                  <a:pt x="18301" y="2815"/>
                </a:cubicBezTo>
                <a:cubicBezTo>
                  <a:pt x="18352" y="2892"/>
                  <a:pt x="18475" y="2911"/>
                  <a:pt x="18614" y="2861"/>
                </a:cubicBezTo>
                <a:cubicBezTo>
                  <a:pt x="18683" y="2834"/>
                  <a:pt x="18789" y="2819"/>
                  <a:pt x="18846" y="2822"/>
                </a:cubicBezTo>
                <a:cubicBezTo>
                  <a:pt x="18903" y="2826"/>
                  <a:pt x="18982" y="2830"/>
                  <a:pt x="19021" y="2834"/>
                </a:cubicBezTo>
                <a:cubicBezTo>
                  <a:pt x="19060" y="2834"/>
                  <a:pt x="19081" y="2853"/>
                  <a:pt x="19072" y="2876"/>
                </a:cubicBezTo>
                <a:cubicBezTo>
                  <a:pt x="19063" y="2896"/>
                  <a:pt x="19075" y="2915"/>
                  <a:pt x="19102" y="2915"/>
                </a:cubicBezTo>
                <a:cubicBezTo>
                  <a:pt x="19132" y="2915"/>
                  <a:pt x="19147" y="2942"/>
                  <a:pt x="19141" y="2981"/>
                </a:cubicBezTo>
                <a:cubicBezTo>
                  <a:pt x="19135" y="3019"/>
                  <a:pt x="19162" y="3093"/>
                  <a:pt x="19199" y="3147"/>
                </a:cubicBezTo>
                <a:cubicBezTo>
                  <a:pt x="19238" y="3201"/>
                  <a:pt x="19268" y="3270"/>
                  <a:pt x="19268" y="3309"/>
                </a:cubicBezTo>
                <a:cubicBezTo>
                  <a:pt x="19268" y="3402"/>
                  <a:pt x="19313" y="3425"/>
                  <a:pt x="19401" y="3375"/>
                </a:cubicBezTo>
                <a:cubicBezTo>
                  <a:pt x="19464" y="3336"/>
                  <a:pt x="19488" y="3344"/>
                  <a:pt x="19557" y="3413"/>
                </a:cubicBezTo>
                <a:cubicBezTo>
                  <a:pt x="19602" y="3456"/>
                  <a:pt x="19669" y="3494"/>
                  <a:pt x="19708" y="3494"/>
                </a:cubicBezTo>
                <a:cubicBezTo>
                  <a:pt x="19747" y="3494"/>
                  <a:pt x="19847" y="3529"/>
                  <a:pt x="19931" y="3571"/>
                </a:cubicBezTo>
                <a:cubicBezTo>
                  <a:pt x="20012" y="3614"/>
                  <a:pt x="20082" y="3641"/>
                  <a:pt x="20082" y="3629"/>
                </a:cubicBezTo>
                <a:cubicBezTo>
                  <a:pt x="20082" y="3618"/>
                  <a:pt x="20109" y="3645"/>
                  <a:pt x="20145" y="3691"/>
                </a:cubicBezTo>
                <a:cubicBezTo>
                  <a:pt x="20217" y="3784"/>
                  <a:pt x="20296" y="3734"/>
                  <a:pt x="20272" y="3610"/>
                </a:cubicBezTo>
                <a:cubicBezTo>
                  <a:pt x="20253" y="3529"/>
                  <a:pt x="20172" y="3502"/>
                  <a:pt x="20172" y="3575"/>
                </a:cubicBezTo>
                <a:cubicBezTo>
                  <a:pt x="20172" y="3598"/>
                  <a:pt x="20154" y="3610"/>
                  <a:pt x="20136" y="3598"/>
                </a:cubicBezTo>
                <a:cubicBezTo>
                  <a:pt x="20115" y="3591"/>
                  <a:pt x="20100" y="3548"/>
                  <a:pt x="20106" y="3510"/>
                </a:cubicBezTo>
                <a:cubicBezTo>
                  <a:pt x="20109" y="3467"/>
                  <a:pt x="20082" y="3398"/>
                  <a:pt x="20037" y="3348"/>
                </a:cubicBezTo>
                <a:cubicBezTo>
                  <a:pt x="19994" y="3301"/>
                  <a:pt x="19961" y="3247"/>
                  <a:pt x="19961" y="3228"/>
                </a:cubicBezTo>
                <a:cubicBezTo>
                  <a:pt x="19961" y="3209"/>
                  <a:pt x="19934" y="3185"/>
                  <a:pt x="19901" y="3174"/>
                </a:cubicBezTo>
                <a:cubicBezTo>
                  <a:pt x="19868" y="3162"/>
                  <a:pt x="19841" y="3124"/>
                  <a:pt x="19841" y="3085"/>
                </a:cubicBezTo>
                <a:cubicBezTo>
                  <a:pt x="19841" y="3023"/>
                  <a:pt x="19844" y="3023"/>
                  <a:pt x="19901" y="3089"/>
                </a:cubicBezTo>
                <a:cubicBezTo>
                  <a:pt x="19934" y="3128"/>
                  <a:pt x="19970" y="3147"/>
                  <a:pt x="19982" y="3135"/>
                </a:cubicBezTo>
                <a:cubicBezTo>
                  <a:pt x="19991" y="3120"/>
                  <a:pt x="20021" y="3143"/>
                  <a:pt x="20046" y="3189"/>
                </a:cubicBezTo>
                <a:cubicBezTo>
                  <a:pt x="20082" y="3255"/>
                  <a:pt x="20094" y="3259"/>
                  <a:pt x="20136" y="3216"/>
                </a:cubicBezTo>
                <a:cubicBezTo>
                  <a:pt x="20163" y="3189"/>
                  <a:pt x="20175" y="3185"/>
                  <a:pt x="20163" y="3209"/>
                </a:cubicBezTo>
                <a:cubicBezTo>
                  <a:pt x="20151" y="3236"/>
                  <a:pt x="20172" y="3263"/>
                  <a:pt x="20214" y="3278"/>
                </a:cubicBezTo>
                <a:cubicBezTo>
                  <a:pt x="20253" y="3290"/>
                  <a:pt x="20293" y="3336"/>
                  <a:pt x="20302" y="3378"/>
                </a:cubicBezTo>
                <a:cubicBezTo>
                  <a:pt x="20320" y="3463"/>
                  <a:pt x="20395" y="3483"/>
                  <a:pt x="20431" y="3413"/>
                </a:cubicBezTo>
                <a:cubicBezTo>
                  <a:pt x="20440" y="3390"/>
                  <a:pt x="20431" y="3355"/>
                  <a:pt x="20410" y="3336"/>
                </a:cubicBezTo>
                <a:cubicBezTo>
                  <a:pt x="20380" y="3313"/>
                  <a:pt x="20377" y="3301"/>
                  <a:pt x="20407" y="3301"/>
                </a:cubicBezTo>
                <a:cubicBezTo>
                  <a:pt x="20425" y="3301"/>
                  <a:pt x="20443" y="3266"/>
                  <a:pt x="20443" y="3224"/>
                </a:cubicBezTo>
                <a:cubicBezTo>
                  <a:pt x="20443" y="3178"/>
                  <a:pt x="20458" y="3158"/>
                  <a:pt x="20486" y="3170"/>
                </a:cubicBezTo>
                <a:cubicBezTo>
                  <a:pt x="20507" y="3182"/>
                  <a:pt x="20549" y="3162"/>
                  <a:pt x="20576" y="3124"/>
                </a:cubicBezTo>
                <a:cubicBezTo>
                  <a:pt x="20621" y="3069"/>
                  <a:pt x="20621" y="3050"/>
                  <a:pt x="20582" y="2977"/>
                </a:cubicBezTo>
                <a:cubicBezTo>
                  <a:pt x="20552" y="2915"/>
                  <a:pt x="20549" y="2873"/>
                  <a:pt x="20570" y="2822"/>
                </a:cubicBezTo>
                <a:cubicBezTo>
                  <a:pt x="20603" y="2745"/>
                  <a:pt x="20561" y="2683"/>
                  <a:pt x="20470" y="2683"/>
                </a:cubicBezTo>
                <a:cubicBezTo>
                  <a:pt x="20419" y="2683"/>
                  <a:pt x="20383" y="2614"/>
                  <a:pt x="20365" y="2479"/>
                </a:cubicBezTo>
                <a:cubicBezTo>
                  <a:pt x="20359" y="2440"/>
                  <a:pt x="20371" y="2413"/>
                  <a:pt x="20398" y="2413"/>
                </a:cubicBezTo>
                <a:cubicBezTo>
                  <a:pt x="20452" y="2413"/>
                  <a:pt x="20455" y="2371"/>
                  <a:pt x="20407" y="2301"/>
                </a:cubicBezTo>
                <a:cubicBezTo>
                  <a:pt x="20374" y="2259"/>
                  <a:pt x="20377" y="2255"/>
                  <a:pt x="20407" y="2274"/>
                </a:cubicBezTo>
                <a:cubicBezTo>
                  <a:pt x="20428" y="2290"/>
                  <a:pt x="20464" y="2286"/>
                  <a:pt x="20483" y="2263"/>
                </a:cubicBezTo>
                <a:cubicBezTo>
                  <a:pt x="20531" y="2212"/>
                  <a:pt x="20663" y="2355"/>
                  <a:pt x="20678" y="2471"/>
                </a:cubicBezTo>
                <a:cubicBezTo>
                  <a:pt x="20691" y="2560"/>
                  <a:pt x="20745" y="2656"/>
                  <a:pt x="20769" y="2629"/>
                </a:cubicBezTo>
                <a:cubicBezTo>
                  <a:pt x="20775" y="2618"/>
                  <a:pt x="20808" y="2626"/>
                  <a:pt x="20838" y="2645"/>
                </a:cubicBezTo>
                <a:cubicBezTo>
                  <a:pt x="20908" y="2695"/>
                  <a:pt x="20986" y="2653"/>
                  <a:pt x="21016" y="2552"/>
                </a:cubicBezTo>
                <a:cubicBezTo>
                  <a:pt x="21037" y="2483"/>
                  <a:pt x="21058" y="2471"/>
                  <a:pt x="21149" y="2483"/>
                </a:cubicBezTo>
                <a:cubicBezTo>
                  <a:pt x="21218" y="2494"/>
                  <a:pt x="21257" y="2483"/>
                  <a:pt x="21257" y="2452"/>
                </a:cubicBezTo>
                <a:cubicBezTo>
                  <a:pt x="21257" y="2394"/>
                  <a:pt x="21332" y="2297"/>
                  <a:pt x="21384" y="2297"/>
                </a:cubicBezTo>
                <a:cubicBezTo>
                  <a:pt x="21405" y="2297"/>
                  <a:pt x="21456" y="2263"/>
                  <a:pt x="21495" y="2224"/>
                </a:cubicBezTo>
                <a:lnTo>
                  <a:pt x="21564" y="2155"/>
                </a:lnTo>
                <a:lnTo>
                  <a:pt x="21480" y="2077"/>
                </a:lnTo>
                <a:cubicBezTo>
                  <a:pt x="21432" y="2035"/>
                  <a:pt x="21375" y="2008"/>
                  <a:pt x="21351" y="2019"/>
                </a:cubicBezTo>
                <a:cubicBezTo>
                  <a:pt x="21326" y="2031"/>
                  <a:pt x="21317" y="2019"/>
                  <a:pt x="21329" y="1992"/>
                </a:cubicBezTo>
                <a:cubicBezTo>
                  <a:pt x="21341" y="1969"/>
                  <a:pt x="21332" y="1950"/>
                  <a:pt x="21308" y="1950"/>
                </a:cubicBezTo>
                <a:cubicBezTo>
                  <a:pt x="21287" y="1950"/>
                  <a:pt x="21236" y="1908"/>
                  <a:pt x="21197" y="1850"/>
                </a:cubicBezTo>
                <a:cubicBezTo>
                  <a:pt x="21146" y="1784"/>
                  <a:pt x="21103" y="1761"/>
                  <a:pt x="21055" y="1776"/>
                </a:cubicBezTo>
                <a:cubicBezTo>
                  <a:pt x="21019" y="1788"/>
                  <a:pt x="20980" y="1776"/>
                  <a:pt x="20968" y="1753"/>
                </a:cubicBezTo>
                <a:cubicBezTo>
                  <a:pt x="20959" y="1730"/>
                  <a:pt x="20901" y="1688"/>
                  <a:pt x="20847" y="1657"/>
                </a:cubicBezTo>
                <a:cubicBezTo>
                  <a:pt x="20790" y="1626"/>
                  <a:pt x="20745" y="1587"/>
                  <a:pt x="20745" y="1572"/>
                </a:cubicBezTo>
                <a:cubicBezTo>
                  <a:pt x="20745" y="1521"/>
                  <a:pt x="20886" y="1436"/>
                  <a:pt x="20923" y="1463"/>
                </a:cubicBezTo>
                <a:cubicBezTo>
                  <a:pt x="20980" y="1510"/>
                  <a:pt x="21022" y="1448"/>
                  <a:pt x="20980" y="1379"/>
                </a:cubicBezTo>
                <a:cubicBezTo>
                  <a:pt x="20950" y="1332"/>
                  <a:pt x="20950" y="1317"/>
                  <a:pt x="20980" y="1305"/>
                </a:cubicBezTo>
                <a:cubicBezTo>
                  <a:pt x="21079" y="1259"/>
                  <a:pt x="20953" y="1047"/>
                  <a:pt x="20790" y="989"/>
                </a:cubicBezTo>
                <a:cubicBezTo>
                  <a:pt x="20727" y="966"/>
                  <a:pt x="20663" y="958"/>
                  <a:pt x="20648" y="969"/>
                </a:cubicBezTo>
                <a:cubicBezTo>
                  <a:pt x="20636" y="981"/>
                  <a:pt x="20624" y="962"/>
                  <a:pt x="20624" y="927"/>
                </a:cubicBezTo>
                <a:cubicBezTo>
                  <a:pt x="20624" y="892"/>
                  <a:pt x="20612" y="873"/>
                  <a:pt x="20597" y="885"/>
                </a:cubicBezTo>
                <a:cubicBezTo>
                  <a:pt x="20582" y="896"/>
                  <a:pt x="20564" y="873"/>
                  <a:pt x="20555" y="830"/>
                </a:cubicBezTo>
                <a:cubicBezTo>
                  <a:pt x="20543" y="769"/>
                  <a:pt x="20513" y="753"/>
                  <a:pt x="20407" y="753"/>
                </a:cubicBezTo>
                <a:cubicBezTo>
                  <a:pt x="20335" y="753"/>
                  <a:pt x="20257" y="776"/>
                  <a:pt x="20232" y="800"/>
                </a:cubicBezTo>
                <a:cubicBezTo>
                  <a:pt x="20196" y="842"/>
                  <a:pt x="20196" y="838"/>
                  <a:pt x="20229" y="780"/>
                </a:cubicBezTo>
                <a:cubicBezTo>
                  <a:pt x="20260" y="734"/>
                  <a:pt x="20260" y="715"/>
                  <a:pt x="20235" y="715"/>
                </a:cubicBezTo>
                <a:cubicBezTo>
                  <a:pt x="20214" y="715"/>
                  <a:pt x="20208" y="695"/>
                  <a:pt x="20217" y="676"/>
                </a:cubicBezTo>
                <a:cubicBezTo>
                  <a:pt x="20226" y="653"/>
                  <a:pt x="20214" y="637"/>
                  <a:pt x="20190" y="637"/>
                </a:cubicBezTo>
                <a:cubicBezTo>
                  <a:pt x="20163" y="637"/>
                  <a:pt x="20142" y="610"/>
                  <a:pt x="20142" y="579"/>
                </a:cubicBezTo>
                <a:cubicBezTo>
                  <a:pt x="20142" y="549"/>
                  <a:pt x="20112" y="514"/>
                  <a:pt x="20076" y="506"/>
                </a:cubicBezTo>
                <a:cubicBezTo>
                  <a:pt x="20037" y="495"/>
                  <a:pt x="19979" y="479"/>
                  <a:pt x="19946" y="471"/>
                </a:cubicBezTo>
                <a:cubicBezTo>
                  <a:pt x="19904" y="460"/>
                  <a:pt x="19910" y="452"/>
                  <a:pt x="19970" y="448"/>
                </a:cubicBezTo>
                <a:cubicBezTo>
                  <a:pt x="20015" y="444"/>
                  <a:pt x="20052" y="421"/>
                  <a:pt x="20052" y="394"/>
                </a:cubicBezTo>
                <a:cubicBezTo>
                  <a:pt x="20052" y="282"/>
                  <a:pt x="19946" y="224"/>
                  <a:pt x="19705" y="201"/>
                </a:cubicBezTo>
                <a:cubicBezTo>
                  <a:pt x="19509" y="182"/>
                  <a:pt x="19455" y="190"/>
                  <a:pt x="19413" y="240"/>
                </a:cubicBezTo>
                <a:cubicBezTo>
                  <a:pt x="19361" y="298"/>
                  <a:pt x="19358" y="298"/>
                  <a:pt x="19358" y="240"/>
                </a:cubicBezTo>
                <a:cubicBezTo>
                  <a:pt x="19358" y="159"/>
                  <a:pt x="19211" y="155"/>
                  <a:pt x="18936" y="232"/>
                </a:cubicBezTo>
                <a:cubicBezTo>
                  <a:pt x="18707" y="298"/>
                  <a:pt x="18650" y="302"/>
                  <a:pt x="18756" y="244"/>
                </a:cubicBezTo>
                <a:lnTo>
                  <a:pt x="18831" y="205"/>
                </a:lnTo>
                <a:lnTo>
                  <a:pt x="18756" y="166"/>
                </a:lnTo>
                <a:cubicBezTo>
                  <a:pt x="18551" y="66"/>
                  <a:pt x="17972" y="294"/>
                  <a:pt x="17725" y="576"/>
                </a:cubicBezTo>
                <a:cubicBezTo>
                  <a:pt x="17695" y="610"/>
                  <a:pt x="17662" y="637"/>
                  <a:pt x="17650" y="637"/>
                </a:cubicBezTo>
                <a:cubicBezTo>
                  <a:pt x="17622" y="641"/>
                  <a:pt x="17508" y="830"/>
                  <a:pt x="17526" y="846"/>
                </a:cubicBezTo>
                <a:cubicBezTo>
                  <a:pt x="17529" y="854"/>
                  <a:pt x="17610" y="877"/>
                  <a:pt x="17701" y="896"/>
                </a:cubicBezTo>
                <a:lnTo>
                  <a:pt x="17867" y="939"/>
                </a:lnTo>
                <a:lnTo>
                  <a:pt x="17689" y="931"/>
                </a:lnTo>
                <a:cubicBezTo>
                  <a:pt x="17487" y="927"/>
                  <a:pt x="17451" y="973"/>
                  <a:pt x="17553" y="1097"/>
                </a:cubicBezTo>
                <a:cubicBezTo>
                  <a:pt x="17598" y="1151"/>
                  <a:pt x="17644" y="1170"/>
                  <a:pt x="17680" y="1155"/>
                </a:cubicBezTo>
                <a:cubicBezTo>
                  <a:pt x="17719" y="1139"/>
                  <a:pt x="17731" y="1147"/>
                  <a:pt x="17719" y="1174"/>
                </a:cubicBezTo>
                <a:cubicBezTo>
                  <a:pt x="17695" y="1220"/>
                  <a:pt x="17722" y="1228"/>
                  <a:pt x="17897" y="1224"/>
                </a:cubicBezTo>
                <a:cubicBezTo>
                  <a:pt x="17963" y="1220"/>
                  <a:pt x="17996" y="1228"/>
                  <a:pt x="17972" y="1243"/>
                </a:cubicBezTo>
                <a:cubicBezTo>
                  <a:pt x="17900" y="1282"/>
                  <a:pt x="17851" y="1359"/>
                  <a:pt x="17842" y="1456"/>
                </a:cubicBezTo>
                <a:cubicBezTo>
                  <a:pt x="17836" y="1506"/>
                  <a:pt x="17812" y="1545"/>
                  <a:pt x="17788" y="1545"/>
                </a:cubicBezTo>
                <a:cubicBezTo>
                  <a:pt x="17764" y="1545"/>
                  <a:pt x="17698" y="1595"/>
                  <a:pt x="17638" y="1653"/>
                </a:cubicBezTo>
                <a:cubicBezTo>
                  <a:pt x="17526" y="1761"/>
                  <a:pt x="17472" y="1788"/>
                  <a:pt x="17505" y="1718"/>
                </a:cubicBezTo>
                <a:cubicBezTo>
                  <a:pt x="17514" y="1695"/>
                  <a:pt x="17505" y="1680"/>
                  <a:pt x="17481" y="1680"/>
                </a:cubicBezTo>
                <a:cubicBezTo>
                  <a:pt x="17430" y="1680"/>
                  <a:pt x="17321" y="1826"/>
                  <a:pt x="17351" y="1861"/>
                </a:cubicBezTo>
                <a:cubicBezTo>
                  <a:pt x="17360" y="1877"/>
                  <a:pt x="17327" y="1911"/>
                  <a:pt x="17273" y="1938"/>
                </a:cubicBezTo>
                <a:cubicBezTo>
                  <a:pt x="17198" y="1981"/>
                  <a:pt x="17173" y="1981"/>
                  <a:pt x="17152" y="1942"/>
                </a:cubicBezTo>
                <a:cubicBezTo>
                  <a:pt x="17113" y="1861"/>
                  <a:pt x="17140" y="1780"/>
                  <a:pt x="17225" y="1726"/>
                </a:cubicBezTo>
                <a:cubicBezTo>
                  <a:pt x="17399" y="1618"/>
                  <a:pt x="17339" y="1363"/>
                  <a:pt x="17155" y="1444"/>
                </a:cubicBezTo>
                <a:cubicBezTo>
                  <a:pt x="17071" y="1479"/>
                  <a:pt x="17065" y="1479"/>
                  <a:pt x="17083" y="1409"/>
                </a:cubicBezTo>
                <a:cubicBezTo>
                  <a:pt x="17098" y="1348"/>
                  <a:pt x="17089" y="1332"/>
                  <a:pt x="17041" y="1332"/>
                </a:cubicBezTo>
                <a:cubicBezTo>
                  <a:pt x="16971" y="1332"/>
                  <a:pt x="16950" y="1197"/>
                  <a:pt x="17011" y="1170"/>
                </a:cubicBezTo>
                <a:cubicBezTo>
                  <a:pt x="17038" y="1159"/>
                  <a:pt x="17038" y="1132"/>
                  <a:pt x="17011" y="1066"/>
                </a:cubicBezTo>
                <a:cubicBezTo>
                  <a:pt x="16984" y="1000"/>
                  <a:pt x="16980" y="966"/>
                  <a:pt x="17008" y="927"/>
                </a:cubicBezTo>
                <a:cubicBezTo>
                  <a:pt x="17053" y="857"/>
                  <a:pt x="17017" y="715"/>
                  <a:pt x="16953" y="711"/>
                </a:cubicBezTo>
                <a:cubicBezTo>
                  <a:pt x="16926" y="711"/>
                  <a:pt x="16959" y="680"/>
                  <a:pt x="17032" y="641"/>
                </a:cubicBezTo>
                <a:cubicBezTo>
                  <a:pt x="17104" y="606"/>
                  <a:pt x="17173" y="556"/>
                  <a:pt x="17182" y="533"/>
                </a:cubicBezTo>
                <a:cubicBezTo>
                  <a:pt x="17194" y="510"/>
                  <a:pt x="17279" y="483"/>
                  <a:pt x="17369" y="475"/>
                </a:cubicBezTo>
                <a:cubicBezTo>
                  <a:pt x="17574" y="448"/>
                  <a:pt x="18035" y="186"/>
                  <a:pt x="17969" y="132"/>
                </a:cubicBezTo>
                <a:cubicBezTo>
                  <a:pt x="17945" y="112"/>
                  <a:pt x="17873" y="97"/>
                  <a:pt x="17806" y="97"/>
                </a:cubicBezTo>
                <a:cubicBezTo>
                  <a:pt x="17740" y="97"/>
                  <a:pt x="17631" y="85"/>
                  <a:pt x="17565" y="74"/>
                </a:cubicBezTo>
                <a:cubicBezTo>
                  <a:pt x="17421" y="51"/>
                  <a:pt x="17200" y="105"/>
                  <a:pt x="17210" y="166"/>
                </a:cubicBezTo>
                <a:cubicBezTo>
                  <a:pt x="17216" y="190"/>
                  <a:pt x="17198" y="201"/>
                  <a:pt x="17170" y="186"/>
                </a:cubicBezTo>
                <a:cubicBezTo>
                  <a:pt x="17146" y="174"/>
                  <a:pt x="17095" y="197"/>
                  <a:pt x="17059" y="240"/>
                </a:cubicBezTo>
                <a:cubicBezTo>
                  <a:pt x="17023" y="282"/>
                  <a:pt x="16968" y="329"/>
                  <a:pt x="16935" y="344"/>
                </a:cubicBezTo>
                <a:cubicBezTo>
                  <a:pt x="16899" y="359"/>
                  <a:pt x="16884" y="394"/>
                  <a:pt x="16896" y="440"/>
                </a:cubicBezTo>
                <a:cubicBezTo>
                  <a:pt x="16914" y="529"/>
                  <a:pt x="16827" y="641"/>
                  <a:pt x="16685" y="715"/>
                </a:cubicBezTo>
                <a:cubicBezTo>
                  <a:pt x="16631" y="742"/>
                  <a:pt x="16586" y="773"/>
                  <a:pt x="16586" y="788"/>
                </a:cubicBezTo>
                <a:cubicBezTo>
                  <a:pt x="16586" y="803"/>
                  <a:pt x="16559" y="815"/>
                  <a:pt x="16522" y="819"/>
                </a:cubicBezTo>
                <a:cubicBezTo>
                  <a:pt x="16438" y="827"/>
                  <a:pt x="16314" y="935"/>
                  <a:pt x="16314" y="1000"/>
                </a:cubicBezTo>
                <a:cubicBezTo>
                  <a:pt x="16314" y="1027"/>
                  <a:pt x="16281" y="1074"/>
                  <a:pt x="16239" y="1101"/>
                </a:cubicBezTo>
                <a:cubicBezTo>
                  <a:pt x="16188" y="1135"/>
                  <a:pt x="16164" y="1182"/>
                  <a:pt x="16170" y="1232"/>
                </a:cubicBezTo>
                <a:cubicBezTo>
                  <a:pt x="16176" y="1294"/>
                  <a:pt x="16161" y="1317"/>
                  <a:pt x="16094" y="1325"/>
                </a:cubicBezTo>
                <a:cubicBezTo>
                  <a:pt x="16043" y="1332"/>
                  <a:pt x="15986" y="1313"/>
                  <a:pt x="15953" y="1274"/>
                </a:cubicBezTo>
                <a:cubicBezTo>
                  <a:pt x="15908" y="1224"/>
                  <a:pt x="15887" y="1220"/>
                  <a:pt x="15814" y="1263"/>
                </a:cubicBezTo>
                <a:cubicBezTo>
                  <a:pt x="15766" y="1290"/>
                  <a:pt x="15715" y="1332"/>
                  <a:pt x="15703" y="1359"/>
                </a:cubicBezTo>
                <a:cubicBezTo>
                  <a:pt x="15691" y="1386"/>
                  <a:pt x="15624" y="1421"/>
                  <a:pt x="15561" y="1433"/>
                </a:cubicBezTo>
                <a:cubicBezTo>
                  <a:pt x="15431" y="1460"/>
                  <a:pt x="15395" y="1549"/>
                  <a:pt x="15507" y="1572"/>
                </a:cubicBezTo>
                <a:cubicBezTo>
                  <a:pt x="15543" y="1579"/>
                  <a:pt x="15576" y="1606"/>
                  <a:pt x="15585" y="1637"/>
                </a:cubicBezTo>
                <a:cubicBezTo>
                  <a:pt x="15594" y="1672"/>
                  <a:pt x="15579" y="1680"/>
                  <a:pt x="15534" y="1660"/>
                </a:cubicBezTo>
                <a:cubicBezTo>
                  <a:pt x="15489" y="1645"/>
                  <a:pt x="15452" y="1664"/>
                  <a:pt x="15404" y="1726"/>
                </a:cubicBezTo>
                <a:cubicBezTo>
                  <a:pt x="15341" y="1811"/>
                  <a:pt x="15308" y="1819"/>
                  <a:pt x="14994" y="1826"/>
                </a:cubicBezTo>
                <a:cubicBezTo>
                  <a:pt x="14717" y="1830"/>
                  <a:pt x="14651" y="1823"/>
                  <a:pt x="14636" y="1772"/>
                </a:cubicBezTo>
                <a:cubicBezTo>
                  <a:pt x="14627" y="1738"/>
                  <a:pt x="14600" y="1726"/>
                  <a:pt x="14563" y="1738"/>
                </a:cubicBezTo>
                <a:cubicBezTo>
                  <a:pt x="14482" y="1772"/>
                  <a:pt x="14419" y="1715"/>
                  <a:pt x="14494" y="1676"/>
                </a:cubicBezTo>
                <a:cubicBezTo>
                  <a:pt x="14548" y="1649"/>
                  <a:pt x="14548" y="1649"/>
                  <a:pt x="14494" y="1622"/>
                </a:cubicBezTo>
                <a:cubicBezTo>
                  <a:pt x="14461" y="1603"/>
                  <a:pt x="14431" y="1610"/>
                  <a:pt x="14416" y="1641"/>
                </a:cubicBezTo>
                <a:cubicBezTo>
                  <a:pt x="14398" y="1676"/>
                  <a:pt x="14389" y="1668"/>
                  <a:pt x="14380" y="1603"/>
                </a:cubicBezTo>
                <a:cubicBezTo>
                  <a:pt x="14377" y="1552"/>
                  <a:pt x="14352" y="1506"/>
                  <a:pt x="14328" y="1494"/>
                </a:cubicBezTo>
                <a:cubicBezTo>
                  <a:pt x="14304" y="1483"/>
                  <a:pt x="14295" y="1494"/>
                  <a:pt x="14304" y="1514"/>
                </a:cubicBezTo>
                <a:cubicBezTo>
                  <a:pt x="14313" y="1533"/>
                  <a:pt x="14283" y="1545"/>
                  <a:pt x="14232" y="1533"/>
                </a:cubicBezTo>
                <a:lnTo>
                  <a:pt x="14141" y="1518"/>
                </a:lnTo>
                <a:lnTo>
                  <a:pt x="14223" y="1463"/>
                </a:lnTo>
                <a:cubicBezTo>
                  <a:pt x="14280" y="1425"/>
                  <a:pt x="14316" y="1421"/>
                  <a:pt x="14337" y="1448"/>
                </a:cubicBezTo>
                <a:cubicBezTo>
                  <a:pt x="14377" y="1498"/>
                  <a:pt x="14425" y="1498"/>
                  <a:pt x="14401" y="1448"/>
                </a:cubicBezTo>
                <a:cubicBezTo>
                  <a:pt x="14392" y="1429"/>
                  <a:pt x="14401" y="1421"/>
                  <a:pt x="14428" y="1433"/>
                </a:cubicBezTo>
                <a:cubicBezTo>
                  <a:pt x="14452" y="1444"/>
                  <a:pt x="14479" y="1475"/>
                  <a:pt x="14485" y="1502"/>
                </a:cubicBezTo>
                <a:cubicBezTo>
                  <a:pt x="14494" y="1533"/>
                  <a:pt x="14569" y="1552"/>
                  <a:pt x="14687" y="1556"/>
                </a:cubicBezTo>
                <a:cubicBezTo>
                  <a:pt x="14792" y="1560"/>
                  <a:pt x="14895" y="1583"/>
                  <a:pt x="14919" y="1606"/>
                </a:cubicBezTo>
                <a:cubicBezTo>
                  <a:pt x="14952" y="1641"/>
                  <a:pt x="14976" y="1633"/>
                  <a:pt x="15028" y="1568"/>
                </a:cubicBezTo>
                <a:cubicBezTo>
                  <a:pt x="15067" y="1525"/>
                  <a:pt x="15115" y="1487"/>
                  <a:pt x="15133" y="1487"/>
                </a:cubicBezTo>
                <a:cubicBezTo>
                  <a:pt x="15175" y="1487"/>
                  <a:pt x="15178" y="1463"/>
                  <a:pt x="15142" y="1375"/>
                </a:cubicBezTo>
                <a:cubicBezTo>
                  <a:pt x="15121" y="1325"/>
                  <a:pt x="15127" y="1309"/>
                  <a:pt x="15172" y="1305"/>
                </a:cubicBezTo>
                <a:cubicBezTo>
                  <a:pt x="15202" y="1301"/>
                  <a:pt x="15229" y="1325"/>
                  <a:pt x="15229" y="1355"/>
                </a:cubicBezTo>
                <a:cubicBezTo>
                  <a:pt x="15229" y="1386"/>
                  <a:pt x="15239" y="1409"/>
                  <a:pt x="15248" y="1409"/>
                </a:cubicBezTo>
                <a:cubicBezTo>
                  <a:pt x="15287" y="1409"/>
                  <a:pt x="15440" y="1247"/>
                  <a:pt x="15440" y="1205"/>
                </a:cubicBezTo>
                <a:cubicBezTo>
                  <a:pt x="15440" y="1162"/>
                  <a:pt x="15314" y="1074"/>
                  <a:pt x="15163" y="1012"/>
                </a:cubicBezTo>
                <a:cubicBezTo>
                  <a:pt x="15091" y="981"/>
                  <a:pt x="15094" y="919"/>
                  <a:pt x="15169" y="869"/>
                </a:cubicBezTo>
                <a:cubicBezTo>
                  <a:pt x="15202" y="846"/>
                  <a:pt x="15229" y="803"/>
                  <a:pt x="15229" y="773"/>
                </a:cubicBezTo>
                <a:cubicBezTo>
                  <a:pt x="15229" y="641"/>
                  <a:pt x="15362" y="460"/>
                  <a:pt x="15519" y="371"/>
                </a:cubicBezTo>
                <a:cubicBezTo>
                  <a:pt x="15609" y="321"/>
                  <a:pt x="15682" y="267"/>
                  <a:pt x="15682" y="251"/>
                </a:cubicBezTo>
                <a:cubicBezTo>
                  <a:pt x="15682" y="209"/>
                  <a:pt x="15600" y="174"/>
                  <a:pt x="15501" y="174"/>
                </a:cubicBezTo>
                <a:cubicBezTo>
                  <a:pt x="15395" y="174"/>
                  <a:pt x="15229" y="255"/>
                  <a:pt x="15284" y="278"/>
                </a:cubicBezTo>
                <a:cubicBezTo>
                  <a:pt x="15302" y="290"/>
                  <a:pt x="15320" y="313"/>
                  <a:pt x="15320" y="332"/>
                </a:cubicBezTo>
                <a:cubicBezTo>
                  <a:pt x="15320" y="356"/>
                  <a:pt x="15296" y="356"/>
                  <a:pt x="15263" y="329"/>
                </a:cubicBezTo>
                <a:cubicBezTo>
                  <a:pt x="15145" y="251"/>
                  <a:pt x="15019" y="282"/>
                  <a:pt x="14922" y="413"/>
                </a:cubicBezTo>
                <a:cubicBezTo>
                  <a:pt x="14871" y="483"/>
                  <a:pt x="14820" y="579"/>
                  <a:pt x="14805" y="626"/>
                </a:cubicBezTo>
                <a:cubicBezTo>
                  <a:pt x="14789" y="676"/>
                  <a:pt x="14765" y="715"/>
                  <a:pt x="14750" y="715"/>
                </a:cubicBezTo>
                <a:cubicBezTo>
                  <a:pt x="14717" y="715"/>
                  <a:pt x="14723" y="641"/>
                  <a:pt x="14759" y="568"/>
                </a:cubicBezTo>
                <a:cubicBezTo>
                  <a:pt x="14774" y="537"/>
                  <a:pt x="14762" y="487"/>
                  <a:pt x="14729" y="440"/>
                </a:cubicBezTo>
                <a:cubicBezTo>
                  <a:pt x="14666" y="352"/>
                  <a:pt x="14536" y="340"/>
                  <a:pt x="14536" y="425"/>
                </a:cubicBezTo>
                <a:cubicBezTo>
                  <a:pt x="14536" y="498"/>
                  <a:pt x="14494" y="498"/>
                  <a:pt x="14334" y="421"/>
                </a:cubicBezTo>
                <a:cubicBezTo>
                  <a:pt x="14232" y="371"/>
                  <a:pt x="14190" y="367"/>
                  <a:pt x="14108" y="402"/>
                </a:cubicBezTo>
                <a:cubicBezTo>
                  <a:pt x="14030" y="437"/>
                  <a:pt x="14018" y="437"/>
                  <a:pt x="14048" y="398"/>
                </a:cubicBezTo>
                <a:cubicBezTo>
                  <a:pt x="14099" y="332"/>
                  <a:pt x="14093" y="290"/>
                  <a:pt x="14030" y="290"/>
                </a:cubicBezTo>
                <a:cubicBezTo>
                  <a:pt x="14000" y="290"/>
                  <a:pt x="13955" y="247"/>
                  <a:pt x="13934" y="193"/>
                </a:cubicBezTo>
                <a:cubicBezTo>
                  <a:pt x="13885" y="78"/>
                  <a:pt x="13819" y="47"/>
                  <a:pt x="13602" y="35"/>
                </a:cubicBezTo>
                <a:cubicBezTo>
                  <a:pt x="13512" y="31"/>
                  <a:pt x="13307" y="16"/>
                  <a:pt x="13150" y="8"/>
                </a:cubicBezTo>
                <a:cubicBezTo>
                  <a:pt x="12993" y="-3"/>
                  <a:pt x="12824" y="-3"/>
                  <a:pt x="12779" y="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8" name="AutoShape 44"/>
          <p:cNvSpPr>
            <a:spLocks/>
          </p:cNvSpPr>
          <p:nvPr/>
        </p:nvSpPr>
        <p:spPr bwMode="auto">
          <a:xfrm>
            <a:off x="6361113" y="8188325"/>
            <a:ext cx="3043237" cy="5006975"/>
          </a:xfrm>
          <a:custGeom>
            <a:avLst/>
            <a:gdLst>
              <a:gd name="T0" fmla="+- 0 10790 21"/>
              <a:gd name="T1" fmla="*/ T0 w 21539"/>
              <a:gd name="T2" fmla="+- 0 10809 26"/>
              <a:gd name="T3" fmla="*/ 10809 h 21566"/>
              <a:gd name="T4" fmla="+- 0 10790 21"/>
              <a:gd name="T5" fmla="*/ T4 w 21539"/>
              <a:gd name="T6" fmla="+- 0 10809 26"/>
              <a:gd name="T7" fmla="*/ 10809 h 21566"/>
              <a:gd name="T8" fmla="+- 0 10790 21"/>
              <a:gd name="T9" fmla="*/ T8 w 21539"/>
              <a:gd name="T10" fmla="+- 0 10809 26"/>
              <a:gd name="T11" fmla="*/ 10809 h 21566"/>
              <a:gd name="T12" fmla="+- 0 10790 21"/>
              <a:gd name="T13" fmla="*/ T12 w 21539"/>
              <a:gd name="T14" fmla="+- 0 10809 26"/>
              <a:gd name="T15" fmla="*/ 10809 h 2156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39" h="21566">
                <a:moveTo>
                  <a:pt x="10229" y="20760"/>
                </a:moveTo>
                <a:cubicBezTo>
                  <a:pt x="10210" y="20782"/>
                  <a:pt x="10144" y="20801"/>
                  <a:pt x="10090" y="20801"/>
                </a:cubicBezTo>
                <a:cubicBezTo>
                  <a:pt x="10011" y="20801"/>
                  <a:pt x="10011" y="20793"/>
                  <a:pt x="10114" y="20749"/>
                </a:cubicBezTo>
                <a:cubicBezTo>
                  <a:pt x="10241" y="20694"/>
                  <a:pt x="10295" y="20697"/>
                  <a:pt x="10229" y="20760"/>
                </a:cubicBezTo>
                <a:close/>
                <a:moveTo>
                  <a:pt x="10621" y="20764"/>
                </a:moveTo>
                <a:cubicBezTo>
                  <a:pt x="10621" y="20852"/>
                  <a:pt x="10724" y="20889"/>
                  <a:pt x="10954" y="20882"/>
                </a:cubicBezTo>
                <a:cubicBezTo>
                  <a:pt x="11129" y="20874"/>
                  <a:pt x="11129" y="20878"/>
                  <a:pt x="10996" y="20922"/>
                </a:cubicBezTo>
                <a:cubicBezTo>
                  <a:pt x="10924" y="20948"/>
                  <a:pt x="10881" y="20985"/>
                  <a:pt x="10905" y="21007"/>
                </a:cubicBezTo>
                <a:cubicBezTo>
                  <a:pt x="10936" y="21025"/>
                  <a:pt x="10899" y="21007"/>
                  <a:pt x="10839" y="20966"/>
                </a:cubicBezTo>
                <a:cubicBezTo>
                  <a:pt x="10754" y="20911"/>
                  <a:pt x="10718" y="20904"/>
                  <a:pt x="10694" y="20941"/>
                </a:cubicBezTo>
                <a:cubicBezTo>
                  <a:pt x="10682" y="20974"/>
                  <a:pt x="10639" y="20955"/>
                  <a:pt x="10585" y="20893"/>
                </a:cubicBezTo>
                <a:cubicBezTo>
                  <a:pt x="10488" y="20775"/>
                  <a:pt x="10470" y="20639"/>
                  <a:pt x="10561" y="20672"/>
                </a:cubicBezTo>
                <a:cubicBezTo>
                  <a:pt x="10597" y="20683"/>
                  <a:pt x="10621" y="20727"/>
                  <a:pt x="10621" y="20764"/>
                </a:cubicBezTo>
                <a:close/>
                <a:moveTo>
                  <a:pt x="7902" y="18423"/>
                </a:moveTo>
                <a:cubicBezTo>
                  <a:pt x="7902" y="18430"/>
                  <a:pt x="7859" y="18445"/>
                  <a:pt x="7811" y="18460"/>
                </a:cubicBezTo>
                <a:cubicBezTo>
                  <a:pt x="7763" y="18471"/>
                  <a:pt x="7720" y="18463"/>
                  <a:pt x="7720" y="18445"/>
                </a:cubicBezTo>
                <a:cubicBezTo>
                  <a:pt x="7720" y="18423"/>
                  <a:pt x="7763" y="18408"/>
                  <a:pt x="7811" y="18408"/>
                </a:cubicBezTo>
                <a:cubicBezTo>
                  <a:pt x="7859" y="18408"/>
                  <a:pt x="7902" y="18415"/>
                  <a:pt x="7902" y="18423"/>
                </a:cubicBezTo>
                <a:close/>
                <a:moveTo>
                  <a:pt x="7630" y="18301"/>
                </a:moveTo>
                <a:cubicBezTo>
                  <a:pt x="7690" y="18412"/>
                  <a:pt x="7630" y="18423"/>
                  <a:pt x="7551" y="18316"/>
                </a:cubicBezTo>
                <a:cubicBezTo>
                  <a:pt x="7515" y="18264"/>
                  <a:pt x="7509" y="18224"/>
                  <a:pt x="7539" y="18224"/>
                </a:cubicBezTo>
                <a:cubicBezTo>
                  <a:pt x="7569" y="18224"/>
                  <a:pt x="7612" y="18257"/>
                  <a:pt x="7630" y="18301"/>
                </a:cubicBezTo>
                <a:close/>
                <a:moveTo>
                  <a:pt x="7745" y="18169"/>
                </a:moveTo>
                <a:cubicBezTo>
                  <a:pt x="7720" y="18198"/>
                  <a:pt x="7684" y="18213"/>
                  <a:pt x="7654" y="18202"/>
                </a:cubicBezTo>
                <a:cubicBezTo>
                  <a:pt x="7587" y="18180"/>
                  <a:pt x="7642" y="18114"/>
                  <a:pt x="7720" y="18114"/>
                </a:cubicBezTo>
                <a:cubicBezTo>
                  <a:pt x="7751" y="18114"/>
                  <a:pt x="7763" y="18139"/>
                  <a:pt x="7745" y="18169"/>
                </a:cubicBezTo>
                <a:close/>
                <a:moveTo>
                  <a:pt x="11014" y="17561"/>
                </a:moveTo>
                <a:cubicBezTo>
                  <a:pt x="11032" y="17580"/>
                  <a:pt x="10996" y="17598"/>
                  <a:pt x="10930" y="17598"/>
                </a:cubicBezTo>
                <a:cubicBezTo>
                  <a:pt x="10857" y="17598"/>
                  <a:pt x="10803" y="17580"/>
                  <a:pt x="10803" y="17561"/>
                </a:cubicBezTo>
                <a:cubicBezTo>
                  <a:pt x="10803" y="17539"/>
                  <a:pt x="10839" y="17525"/>
                  <a:pt x="10887" y="17525"/>
                </a:cubicBezTo>
                <a:cubicBezTo>
                  <a:pt x="10936" y="17525"/>
                  <a:pt x="10996" y="17539"/>
                  <a:pt x="11014" y="17561"/>
                </a:cubicBezTo>
                <a:close/>
                <a:moveTo>
                  <a:pt x="15378" y="13740"/>
                </a:moveTo>
                <a:cubicBezTo>
                  <a:pt x="15360" y="13770"/>
                  <a:pt x="15341" y="13759"/>
                  <a:pt x="15341" y="13718"/>
                </a:cubicBezTo>
                <a:cubicBezTo>
                  <a:pt x="15335" y="13678"/>
                  <a:pt x="15354" y="13656"/>
                  <a:pt x="15372" y="13671"/>
                </a:cubicBezTo>
                <a:cubicBezTo>
                  <a:pt x="15390" y="13682"/>
                  <a:pt x="15396" y="13715"/>
                  <a:pt x="15378" y="13740"/>
                </a:cubicBezTo>
                <a:close/>
                <a:moveTo>
                  <a:pt x="17632" y="11340"/>
                </a:moveTo>
                <a:cubicBezTo>
                  <a:pt x="17632" y="11359"/>
                  <a:pt x="17620" y="11377"/>
                  <a:pt x="17608" y="11377"/>
                </a:cubicBezTo>
                <a:cubicBezTo>
                  <a:pt x="17590" y="11377"/>
                  <a:pt x="17560" y="11359"/>
                  <a:pt x="17541" y="11340"/>
                </a:cubicBezTo>
                <a:cubicBezTo>
                  <a:pt x="17523" y="11318"/>
                  <a:pt x="17535" y="11304"/>
                  <a:pt x="17566" y="11304"/>
                </a:cubicBezTo>
                <a:cubicBezTo>
                  <a:pt x="17602" y="11304"/>
                  <a:pt x="17632" y="11318"/>
                  <a:pt x="17632" y="11340"/>
                </a:cubicBezTo>
                <a:close/>
                <a:moveTo>
                  <a:pt x="5950" y="8959"/>
                </a:moveTo>
                <a:cubicBezTo>
                  <a:pt x="6034" y="9018"/>
                  <a:pt x="6064" y="9062"/>
                  <a:pt x="6028" y="9095"/>
                </a:cubicBezTo>
                <a:cubicBezTo>
                  <a:pt x="5986" y="9139"/>
                  <a:pt x="5968" y="9135"/>
                  <a:pt x="5931" y="9084"/>
                </a:cubicBezTo>
                <a:cubicBezTo>
                  <a:pt x="5913" y="9051"/>
                  <a:pt x="5859" y="9021"/>
                  <a:pt x="5817" y="9021"/>
                </a:cubicBezTo>
                <a:cubicBezTo>
                  <a:pt x="5774" y="9021"/>
                  <a:pt x="5726" y="8988"/>
                  <a:pt x="5708" y="8948"/>
                </a:cubicBezTo>
                <a:cubicBezTo>
                  <a:pt x="5666" y="8848"/>
                  <a:pt x="5786" y="8856"/>
                  <a:pt x="5950" y="8959"/>
                </a:cubicBezTo>
                <a:close/>
                <a:moveTo>
                  <a:pt x="4819" y="886"/>
                </a:moveTo>
                <a:cubicBezTo>
                  <a:pt x="4819" y="975"/>
                  <a:pt x="4723" y="1070"/>
                  <a:pt x="4638" y="1070"/>
                </a:cubicBezTo>
                <a:cubicBezTo>
                  <a:pt x="4614" y="1070"/>
                  <a:pt x="4560" y="1008"/>
                  <a:pt x="4517" y="927"/>
                </a:cubicBezTo>
                <a:cubicBezTo>
                  <a:pt x="4451" y="802"/>
                  <a:pt x="4457" y="776"/>
                  <a:pt x="4554" y="706"/>
                </a:cubicBezTo>
                <a:lnTo>
                  <a:pt x="4662" y="629"/>
                </a:lnTo>
                <a:lnTo>
                  <a:pt x="4741" y="713"/>
                </a:lnTo>
                <a:cubicBezTo>
                  <a:pt x="4783" y="757"/>
                  <a:pt x="4813" y="835"/>
                  <a:pt x="4819" y="886"/>
                </a:cubicBezTo>
                <a:close/>
                <a:moveTo>
                  <a:pt x="4566" y="18"/>
                </a:moveTo>
                <a:cubicBezTo>
                  <a:pt x="4463" y="40"/>
                  <a:pt x="4396" y="80"/>
                  <a:pt x="4396" y="121"/>
                </a:cubicBezTo>
                <a:cubicBezTo>
                  <a:pt x="4396" y="158"/>
                  <a:pt x="4360" y="187"/>
                  <a:pt x="4312" y="187"/>
                </a:cubicBezTo>
                <a:cubicBezTo>
                  <a:pt x="4269" y="187"/>
                  <a:pt x="4161" y="220"/>
                  <a:pt x="4076" y="261"/>
                </a:cubicBezTo>
                <a:cubicBezTo>
                  <a:pt x="3985" y="305"/>
                  <a:pt x="3834" y="334"/>
                  <a:pt x="3707" y="334"/>
                </a:cubicBezTo>
                <a:cubicBezTo>
                  <a:pt x="3568" y="334"/>
                  <a:pt x="3472" y="353"/>
                  <a:pt x="3454" y="389"/>
                </a:cubicBezTo>
                <a:cubicBezTo>
                  <a:pt x="3429" y="426"/>
                  <a:pt x="3369" y="437"/>
                  <a:pt x="3284" y="423"/>
                </a:cubicBezTo>
                <a:cubicBezTo>
                  <a:pt x="3037" y="386"/>
                  <a:pt x="2704" y="688"/>
                  <a:pt x="2759" y="894"/>
                </a:cubicBezTo>
                <a:cubicBezTo>
                  <a:pt x="2759" y="912"/>
                  <a:pt x="2734" y="923"/>
                  <a:pt x="2698" y="923"/>
                </a:cubicBezTo>
                <a:cubicBezTo>
                  <a:pt x="2620" y="923"/>
                  <a:pt x="2462" y="1015"/>
                  <a:pt x="2462" y="1059"/>
                </a:cubicBezTo>
                <a:cubicBezTo>
                  <a:pt x="2462" y="1078"/>
                  <a:pt x="2384" y="1122"/>
                  <a:pt x="2281" y="1155"/>
                </a:cubicBezTo>
                <a:cubicBezTo>
                  <a:pt x="2154" y="1203"/>
                  <a:pt x="2118" y="1240"/>
                  <a:pt x="2142" y="1284"/>
                </a:cubicBezTo>
                <a:cubicBezTo>
                  <a:pt x="2166" y="1317"/>
                  <a:pt x="2064" y="1269"/>
                  <a:pt x="1912" y="1173"/>
                </a:cubicBezTo>
                <a:cubicBezTo>
                  <a:pt x="1683" y="1026"/>
                  <a:pt x="1302" y="886"/>
                  <a:pt x="1127" y="886"/>
                </a:cubicBezTo>
                <a:cubicBezTo>
                  <a:pt x="1096" y="886"/>
                  <a:pt x="1072" y="934"/>
                  <a:pt x="1072" y="989"/>
                </a:cubicBezTo>
                <a:cubicBezTo>
                  <a:pt x="1072" y="1063"/>
                  <a:pt x="1115" y="1111"/>
                  <a:pt x="1223" y="1144"/>
                </a:cubicBezTo>
                <a:cubicBezTo>
                  <a:pt x="1302" y="1170"/>
                  <a:pt x="1387" y="1225"/>
                  <a:pt x="1411" y="1262"/>
                </a:cubicBezTo>
                <a:cubicBezTo>
                  <a:pt x="1429" y="1302"/>
                  <a:pt x="1471" y="1317"/>
                  <a:pt x="1514" y="1302"/>
                </a:cubicBezTo>
                <a:cubicBezTo>
                  <a:pt x="1562" y="1288"/>
                  <a:pt x="1556" y="1299"/>
                  <a:pt x="1508" y="1335"/>
                </a:cubicBezTo>
                <a:cubicBezTo>
                  <a:pt x="1417" y="1405"/>
                  <a:pt x="1465" y="1560"/>
                  <a:pt x="1598" y="1630"/>
                </a:cubicBezTo>
                <a:cubicBezTo>
                  <a:pt x="1647" y="1656"/>
                  <a:pt x="1719" y="1718"/>
                  <a:pt x="1755" y="1770"/>
                </a:cubicBezTo>
                <a:cubicBezTo>
                  <a:pt x="1840" y="1891"/>
                  <a:pt x="1870" y="2532"/>
                  <a:pt x="1798" y="2561"/>
                </a:cubicBezTo>
                <a:cubicBezTo>
                  <a:pt x="1755" y="2576"/>
                  <a:pt x="1761" y="2609"/>
                  <a:pt x="1804" y="2657"/>
                </a:cubicBezTo>
                <a:cubicBezTo>
                  <a:pt x="1870" y="2738"/>
                  <a:pt x="1773" y="2985"/>
                  <a:pt x="1671" y="2985"/>
                </a:cubicBezTo>
                <a:cubicBezTo>
                  <a:pt x="1640" y="2985"/>
                  <a:pt x="1616" y="3007"/>
                  <a:pt x="1616" y="3032"/>
                </a:cubicBezTo>
                <a:cubicBezTo>
                  <a:pt x="1616" y="3058"/>
                  <a:pt x="1520" y="3102"/>
                  <a:pt x="1405" y="3132"/>
                </a:cubicBezTo>
                <a:cubicBezTo>
                  <a:pt x="1254" y="3169"/>
                  <a:pt x="1193" y="3205"/>
                  <a:pt x="1193" y="3264"/>
                </a:cubicBezTo>
                <a:cubicBezTo>
                  <a:pt x="1193" y="3308"/>
                  <a:pt x="1151" y="3353"/>
                  <a:pt x="1103" y="3367"/>
                </a:cubicBezTo>
                <a:cubicBezTo>
                  <a:pt x="1036" y="3382"/>
                  <a:pt x="1018" y="3415"/>
                  <a:pt x="1042" y="3474"/>
                </a:cubicBezTo>
                <a:cubicBezTo>
                  <a:pt x="1078" y="3551"/>
                  <a:pt x="1048" y="3570"/>
                  <a:pt x="806" y="3625"/>
                </a:cubicBezTo>
                <a:cubicBezTo>
                  <a:pt x="540" y="3688"/>
                  <a:pt x="528" y="3699"/>
                  <a:pt x="528" y="3831"/>
                </a:cubicBezTo>
                <a:cubicBezTo>
                  <a:pt x="528" y="3919"/>
                  <a:pt x="498" y="3979"/>
                  <a:pt x="438" y="3993"/>
                </a:cubicBezTo>
                <a:cubicBezTo>
                  <a:pt x="389" y="4004"/>
                  <a:pt x="347" y="4056"/>
                  <a:pt x="347" y="4104"/>
                </a:cubicBezTo>
                <a:cubicBezTo>
                  <a:pt x="347" y="4159"/>
                  <a:pt x="299" y="4214"/>
                  <a:pt x="226" y="4236"/>
                </a:cubicBezTo>
                <a:cubicBezTo>
                  <a:pt x="160" y="4258"/>
                  <a:pt x="117" y="4291"/>
                  <a:pt x="136" y="4313"/>
                </a:cubicBezTo>
                <a:cubicBezTo>
                  <a:pt x="214" y="4387"/>
                  <a:pt x="220" y="4641"/>
                  <a:pt x="148" y="4641"/>
                </a:cubicBezTo>
                <a:cubicBezTo>
                  <a:pt x="105" y="4641"/>
                  <a:pt x="166" y="4689"/>
                  <a:pt x="275" y="4748"/>
                </a:cubicBezTo>
                <a:cubicBezTo>
                  <a:pt x="377" y="4807"/>
                  <a:pt x="468" y="4873"/>
                  <a:pt x="468" y="4895"/>
                </a:cubicBezTo>
                <a:cubicBezTo>
                  <a:pt x="468" y="4917"/>
                  <a:pt x="498" y="4936"/>
                  <a:pt x="528" y="4936"/>
                </a:cubicBezTo>
                <a:cubicBezTo>
                  <a:pt x="565" y="4936"/>
                  <a:pt x="589" y="4917"/>
                  <a:pt x="589" y="4891"/>
                </a:cubicBezTo>
                <a:cubicBezTo>
                  <a:pt x="589" y="4869"/>
                  <a:pt x="601" y="4858"/>
                  <a:pt x="619" y="4869"/>
                </a:cubicBezTo>
                <a:cubicBezTo>
                  <a:pt x="667" y="4899"/>
                  <a:pt x="583" y="5009"/>
                  <a:pt x="510" y="5009"/>
                </a:cubicBezTo>
                <a:cubicBezTo>
                  <a:pt x="474" y="5009"/>
                  <a:pt x="341" y="5079"/>
                  <a:pt x="208" y="5164"/>
                </a:cubicBezTo>
                <a:cubicBezTo>
                  <a:pt x="-3" y="5307"/>
                  <a:pt x="-21" y="5337"/>
                  <a:pt x="15" y="5469"/>
                </a:cubicBezTo>
                <a:cubicBezTo>
                  <a:pt x="33" y="5550"/>
                  <a:pt x="87" y="5642"/>
                  <a:pt x="136" y="5675"/>
                </a:cubicBezTo>
                <a:cubicBezTo>
                  <a:pt x="238" y="5742"/>
                  <a:pt x="256" y="5819"/>
                  <a:pt x="166" y="5819"/>
                </a:cubicBezTo>
                <a:cubicBezTo>
                  <a:pt x="9" y="5819"/>
                  <a:pt x="136" y="5933"/>
                  <a:pt x="371" y="6007"/>
                </a:cubicBezTo>
                <a:cubicBezTo>
                  <a:pt x="571" y="6065"/>
                  <a:pt x="680" y="6135"/>
                  <a:pt x="806" y="6275"/>
                </a:cubicBezTo>
                <a:cubicBezTo>
                  <a:pt x="897" y="6378"/>
                  <a:pt x="1030" y="6511"/>
                  <a:pt x="1103" y="6574"/>
                </a:cubicBezTo>
                <a:cubicBezTo>
                  <a:pt x="1175" y="6633"/>
                  <a:pt x="1320" y="6809"/>
                  <a:pt x="1435" y="6960"/>
                </a:cubicBezTo>
                <a:cubicBezTo>
                  <a:pt x="1544" y="7111"/>
                  <a:pt x="1683" y="7280"/>
                  <a:pt x="1749" y="7335"/>
                </a:cubicBezTo>
                <a:cubicBezTo>
                  <a:pt x="1810" y="7387"/>
                  <a:pt x="1858" y="7457"/>
                  <a:pt x="1858" y="7483"/>
                </a:cubicBezTo>
                <a:cubicBezTo>
                  <a:pt x="1858" y="7512"/>
                  <a:pt x="1912" y="7568"/>
                  <a:pt x="1979" y="7604"/>
                </a:cubicBezTo>
                <a:cubicBezTo>
                  <a:pt x="2045" y="7641"/>
                  <a:pt x="2100" y="7700"/>
                  <a:pt x="2100" y="7737"/>
                </a:cubicBezTo>
                <a:cubicBezTo>
                  <a:pt x="2100" y="7774"/>
                  <a:pt x="2124" y="7810"/>
                  <a:pt x="2154" y="7821"/>
                </a:cubicBezTo>
                <a:cubicBezTo>
                  <a:pt x="2281" y="7869"/>
                  <a:pt x="2650" y="8256"/>
                  <a:pt x="2620" y="8307"/>
                </a:cubicBezTo>
                <a:cubicBezTo>
                  <a:pt x="2565" y="8396"/>
                  <a:pt x="2692" y="8539"/>
                  <a:pt x="2988" y="8719"/>
                </a:cubicBezTo>
                <a:cubicBezTo>
                  <a:pt x="3272" y="8896"/>
                  <a:pt x="4094" y="9213"/>
                  <a:pt x="4445" y="9283"/>
                </a:cubicBezTo>
                <a:cubicBezTo>
                  <a:pt x="4547" y="9305"/>
                  <a:pt x="4638" y="9334"/>
                  <a:pt x="4638" y="9349"/>
                </a:cubicBezTo>
                <a:cubicBezTo>
                  <a:pt x="4638" y="9364"/>
                  <a:pt x="4735" y="9408"/>
                  <a:pt x="4850" y="9448"/>
                </a:cubicBezTo>
                <a:cubicBezTo>
                  <a:pt x="4964" y="9485"/>
                  <a:pt x="5061" y="9529"/>
                  <a:pt x="5061" y="9548"/>
                </a:cubicBezTo>
                <a:cubicBezTo>
                  <a:pt x="5061" y="9585"/>
                  <a:pt x="5218" y="9684"/>
                  <a:pt x="5273" y="9684"/>
                </a:cubicBezTo>
                <a:cubicBezTo>
                  <a:pt x="5381" y="9684"/>
                  <a:pt x="5581" y="9853"/>
                  <a:pt x="5647" y="10008"/>
                </a:cubicBezTo>
                <a:cubicBezTo>
                  <a:pt x="5823" y="10406"/>
                  <a:pt x="5956" y="11267"/>
                  <a:pt x="5835" y="11267"/>
                </a:cubicBezTo>
                <a:cubicBezTo>
                  <a:pt x="5811" y="11267"/>
                  <a:pt x="5786" y="11307"/>
                  <a:pt x="5786" y="11359"/>
                </a:cubicBezTo>
                <a:cubicBezTo>
                  <a:pt x="5786" y="11410"/>
                  <a:pt x="5805" y="11451"/>
                  <a:pt x="5835" y="11451"/>
                </a:cubicBezTo>
                <a:cubicBezTo>
                  <a:pt x="5919" y="11451"/>
                  <a:pt x="5992" y="12956"/>
                  <a:pt x="5907" y="13085"/>
                </a:cubicBezTo>
                <a:cubicBezTo>
                  <a:pt x="5871" y="13144"/>
                  <a:pt x="5883" y="13203"/>
                  <a:pt x="5950" y="13277"/>
                </a:cubicBezTo>
                <a:cubicBezTo>
                  <a:pt x="6010" y="13354"/>
                  <a:pt x="6028" y="13438"/>
                  <a:pt x="5998" y="13571"/>
                </a:cubicBezTo>
                <a:cubicBezTo>
                  <a:pt x="5968" y="13715"/>
                  <a:pt x="5992" y="13796"/>
                  <a:pt x="6089" y="13932"/>
                </a:cubicBezTo>
                <a:cubicBezTo>
                  <a:pt x="6155" y="14028"/>
                  <a:pt x="6209" y="14138"/>
                  <a:pt x="6209" y="14178"/>
                </a:cubicBezTo>
                <a:cubicBezTo>
                  <a:pt x="6209" y="14215"/>
                  <a:pt x="6240" y="14248"/>
                  <a:pt x="6270" y="14248"/>
                </a:cubicBezTo>
                <a:cubicBezTo>
                  <a:pt x="6306" y="14248"/>
                  <a:pt x="6336" y="14318"/>
                  <a:pt x="6330" y="14403"/>
                </a:cubicBezTo>
                <a:cubicBezTo>
                  <a:pt x="6330" y="14491"/>
                  <a:pt x="6330" y="14594"/>
                  <a:pt x="6336" y="14635"/>
                </a:cubicBezTo>
                <a:cubicBezTo>
                  <a:pt x="6342" y="14712"/>
                  <a:pt x="6294" y="15139"/>
                  <a:pt x="6240" y="15445"/>
                </a:cubicBezTo>
                <a:cubicBezTo>
                  <a:pt x="6228" y="15544"/>
                  <a:pt x="6209" y="15669"/>
                  <a:pt x="6209" y="15717"/>
                </a:cubicBezTo>
                <a:cubicBezTo>
                  <a:pt x="6209" y="15780"/>
                  <a:pt x="6185" y="15798"/>
                  <a:pt x="6113" y="15780"/>
                </a:cubicBezTo>
                <a:cubicBezTo>
                  <a:pt x="6034" y="15761"/>
                  <a:pt x="6022" y="15776"/>
                  <a:pt x="6058" y="15857"/>
                </a:cubicBezTo>
                <a:cubicBezTo>
                  <a:pt x="6076" y="15916"/>
                  <a:pt x="6137" y="15986"/>
                  <a:pt x="6185" y="16019"/>
                </a:cubicBezTo>
                <a:cubicBezTo>
                  <a:pt x="6234" y="16048"/>
                  <a:pt x="6270" y="16100"/>
                  <a:pt x="6270" y="16126"/>
                </a:cubicBezTo>
                <a:cubicBezTo>
                  <a:pt x="6270" y="16151"/>
                  <a:pt x="6342" y="16247"/>
                  <a:pt x="6427" y="16339"/>
                </a:cubicBezTo>
                <a:cubicBezTo>
                  <a:pt x="6536" y="16453"/>
                  <a:pt x="6572" y="16531"/>
                  <a:pt x="6548" y="16604"/>
                </a:cubicBezTo>
                <a:cubicBezTo>
                  <a:pt x="6494" y="16774"/>
                  <a:pt x="6578" y="17072"/>
                  <a:pt x="6705" y="17156"/>
                </a:cubicBezTo>
                <a:cubicBezTo>
                  <a:pt x="6765" y="17197"/>
                  <a:pt x="6790" y="17230"/>
                  <a:pt x="6747" y="17230"/>
                </a:cubicBezTo>
                <a:cubicBezTo>
                  <a:pt x="6705" y="17230"/>
                  <a:pt x="6693" y="17267"/>
                  <a:pt x="6717" y="17340"/>
                </a:cubicBezTo>
                <a:cubicBezTo>
                  <a:pt x="6735" y="17399"/>
                  <a:pt x="6772" y="17506"/>
                  <a:pt x="6790" y="17569"/>
                </a:cubicBezTo>
                <a:cubicBezTo>
                  <a:pt x="6856" y="17786"/>
                  <a:pt x="7050" y="17852"/>
                  <a:pt x="7176" y="17705"/>
                </a:cubicBezTo>
                <a:cubicBezTo>
                  <a:pt x="7231" y="17650"/>
                  <a:pt x="7225" y="17617"/>
                  <a:pt x="7170" y="17576"/>
                </a:cubicBezTo>
                <a:cubicBezTo>
                  <a:pt x="7134" y="17547"/>
                  <a:pt x="7122" y="17525"/>
                  <a:pt x="7146" y="17525"/>
                </a:cubicBezTo>
                <a:cubicBezTo>
                  <a:pt x="7170" y="17525"/>
                  <a:pt x="7158" y="17499"/>
                  <a:pt x="7116" y="17469"/>
                </a:cubicBezTo>
                <a:cubicBezTo>
                  <a:pt x="7074" y="17440"/>
                  <a:pt x="7062" y="17414"/>
                  <a:pt x="7092" y="17414"/>
                </a:cubicBezTo>
                <a:cubicBezTo>
                  <a:pt x="7116" y="17414"/>
                  <a:pt x="7110" y="17396"/>
                  <a:pt x="7068" y="17370"/>
                </a:cubicBezTo>
                <a:cubicBezTo>
                  <a:pt x="6965" y="17307"/>
                  <a:pt x="6977" y="17256"/>
                  <a:pt x="7092" y="17282"/>
                </a:cubicBezTo>
                <a:cubicBezTo>
                  <a:pt x="7164" y="17300"/>
                  <a:pt x="7183" y="17289"/>
                  <a:pt x="7152" y="17248"/>
                </a:cubicBezTo>
                <a:cubicBezTo>
                  <a:pt x="7134" y="17215"/>
                  <a:pt x="7140" y="17201"/>
                  <a:pt x="7176" y="17212"/>
                </a:cubicBezTo>
                <a:cubicBezTo>
                  <a:pt x="7213" y="17223"/>
                  <a:pt x="7237" y="17260"/>
                  <a:pt x="7237" y="17289"/>
                </a:cubicBezTo>
                <a:cubicBezTo>
                  <a:pt x="7237" y="17318"/>
                  <a:pt x="7267" y="17340"/>
                  <a:pt x="7303" y="17340"/>
                </a:cubicBezTo>
                <a:cubicBezTo>
                  <a:pt x="7334" y="17340"/>
                  <a:pt x="7352" y="17355"/>
                  <a:pt x="7334" y="17370"/>
                </a:cubicBezTo>
                <a:cubicBezTo>
                  <a:pt x="7315" y="17388"/>
                  <a:pt x="7328" y="17458"/>
                  <a:pt x="7358" y="17528"/>
                </a:cubicBezTo>
                <a:cubicBezTo>
                  <a:pt x="7388" y="17598"/>
                  <a:pt x="7424" y="17734"/>
                  <a:pt x="7448" y="17834"/>
                </a:cubicBezTo>
                <a:cubicBezTo>
                  <a:pt x="7467" y="17937"/>
                  <a:pt x="7515" y="18029"/>
                  <a:pt x="7551" y="18043"/>
                </a:cubicBezTo>
                <a:cubicBezTo>
                  <a:pt x="7606" y="18066"/>
                  <a:pt x="7593" y="18080"/>
                  <a:pt x="7509" y="18099"/>
                </a:cubicBezTo>
                <a:cubicBezTo>
                  <a:pt x="7442" y="18114"/>
                  <a:pt x="7370" y="18132"/>
                  <a:pt x="7352" y="18136"/>
                </a:cubicBezTo>
                <a:cubicBezTo>
                  <a:pt x="7334" y="18143"/>
                  <a:pt x="7322" y="18102"/>
                  <a:pt x="7334" y="18047"/>
                </a:cubicBezTo>
                <a:cubicBezTo>
                  <a:pt x="7352" y="17948"/>
                  <a:pt x="7279" y="17893"/>
                  <a:pt x="7128" y="17893"/>
                </a:cubicBezTo>
                <a:cubicBezTo>
                  <a:pt x="7080" y="17893"/>
                  <a:pt x="7068" y="17911"/>
                  <a:pt x="7098" y="17937"/>
                </a:cubicBezTo>
                <a:cubicBezTo>
                  <a:pt x="7176" y="18018"/>
                  <a:pt x="7170" y="18077"/>
                  <a:pt x="7080" y="18077"/>
                </a:cubicBezTo>
                <a:cubicBezTo>
                  <a:pt x="7037" y="18077"/>
                  <a:pt x="6971" y="18110"/>
                  <a:pt x="6935" y="18147"/>
                </a:cubicBezTo>
                <a:cubicBezTo>
                  <a:pt x="6862" y="18235"/>
                  <a:pt x="6856" y="18301"/>
                  <a:pt x="6929" y="18228"/>
                </a:cubicBezTo>
                <a:cubicBezTo>
                  <a:pt x="7007" y="18150"/>
                  <a:pt x="7237" y="18242"/>
                  <a:pt x="7237" y="18353"/>
                </a:cubicBezTo>
                <a:cubicBezTo>
                  <a:pt x="7237" y="18404"/>
                  <a:pt x="7207" y="18445"/>
                  <a:pt x="7170" y="18445"/>
                </a:cubicBezTo>
                <a:cubicBezTo>
                  <a:pt x="7128" y="18445"/>
                  <a:pt x="7116" y="18485"/>
                  <a:pt x="7134" y="18555"/>
                </a:cubicBezTo>
                <a:cubicBezTo>
                  <a:pt x="7158" y="18625"/>
                  <a:pt x="7140" y="18680"/>
                  <a:pt x="7086" y="18717"/>
                </a:cubicBezTo>
                <a:cubicBezTo>
                  <a:pt x="7037" y="18747"/>
                  <a:pt x="7013" y="18798"/>
                  <a:pt x="7031" y="18827"/>
                </a:cubicBezTo>
                <a:cubicBezTo>
                  <a:pt x="7074" y="18897"/>
                  <a:pt x="7219" y="18905"/>
                  <a:pt x="7249" y="18846"/>
                </a:cubicBezTo>
                <a:cubicBezTo>
                  <a:pt x="7267" y="18813"/>
                  <a:pt x="7309" y="18813"/>
                  <a:pt x="7406" y="18846"/>
                </a:cubicBezTo>
                <a:cubicBezTo>
                  <a:pt x="7479" y="18872"/>
                  <a:pt x="7569" y="18879"/>
                  <a:pt x="7600" y="18868"/>
                </a:cubicBezTo>
                <a:cubicBezTo>
                  <a:pt x="7636" y="18857"/>
                  <a:pt x="7642" y="18872"/>
                  <a:pt x="7624" y="18901"/>
                </a:cubicBezTo>
                <a:cubicBezTo>
                  <a:pt x="7606" y="18934"/>
                  <a:pt x="7612" y="18960"/>
                  <a:pt x="7648" y="18960"/>
                </a:cubicBezTo>
                <a:cubicBezTo>
                  <a:pt x="7757" y="18960"/>
                  <a:pt x="7630" y="19159"/>
                  <a:pt x="7491" y="19203"/>
                </a:cubicBezTo>
                <a:cubicBezTo>
                  <a:pt x="7418" y="19225"/>
                  <a:pt x="7376" y="19255"/>
                  <a:pt x="7406" y="19269"/>
                </a:cubicBezTo>
                <a:cubicBezTo>
                  <a:pt x="7430" y="19284"/>
                  <a:pt x="7448" y="19310"/>
                  <a:pt x="7448" y="19321"/>
                </a:cubicBezTo>
                <a:cubicBezTo>
                  <a:pt x="7461" y="19395"/>
                  <a:pt x="7557" y="19512"/>
                  <a:pt x="7606" y="19512"/>
                </a:cubicBezTo>
                <a:cubicBezTo>
                  <a:pt x="7636" y="19512"/>
                  <a:pt x="7654" y="19523"/>
                  <a:pt x="7648" y="19538"/>
                </a:cubicBezTo>
                <a:cubicBezTo>
                  <a:pt x="7636" y="19590"/>
                  <a:pt x="7763" y="19751"/>
                  <a:pt x="7859" y="19803"/>
                </a:cubicBezTo>
                <a:cubicBezTo>
                  <a:pt x="7914" y="19829"/>
                  <a:pt x="7974" y="19899"/>
                  <a:pt x="7992" y="19958"/>
                </a:cubicBezTo>
                <a:cubicBezTo>
                  <a:pt x="8016" y="20017"/>
                  <a:pt x="8059" y="20068"/>
                  <a:pt x="8089" y="20068"/>
                </a:cubicBezTo>
                <a:cubicBezTo>
                  <a:pt x="8119" y="20072"/>
                  <a:pt x="8180" y="20075"/>
                  <a:pt x="8222" y="20079"/>
                </a:cubicBezTo>
                <a:cubicBezTo>
                  <a:pt x="8258" y="20079"/>
                  <a:pt x="8313" y="20149"/>
                  <a:pt x="8331" y="20230"/>
                </a:cubicBezTo>
                <a:cubicBezTo>
                  <a:pt x="8349" y="20311"/>
                  <a:pt x="8373" y="20359"/>
                  <a:pt x="8379" y="20341"/>
                </a:cubicBezTo>
                <a:cubicBezTo>
                  <a:pt x="8385" y="20319"/>
                  <a:pt x="8446" y="20359"/>
                  <a:pt x="8518" y="20425"/>
                </a:cubicBezTo>
                <a:cubicBezTo>
                  <a:pt x="8615" y="20521"/>
                  <a:pt x="8675" y="20543"/>
                  <a:pt x="8778" y="20528"/>
                </a:cubicBezTo>
                <a:cubicBezTo>
                  <a:pt x="8863" y="20513"/>
                  <a:pt x="8959" y="20536"/>
                  <a:pt x="9056" y="20591"/>
                </a:cubicBezTo>
                <a:cubicBezTo>
                  <a:pt x="9135" y="20635"/>
                  <a:pt x="9219" y="20668"/>
                  <a:pt x="9243" y="20661"/>
                </a:cubicBezTo>
                <a:cubicBezTo>
                  <a:pt x="9274" y="20657"/>
                  <a:pt x="9292" y="20672"/>
                  <a:pt x="9292" y="20694"/>
                </a:cubicBezTo>
                <a:cubicBezTo>
                  <a:pt x="9292" y="20734"/>
                  <a:pt x="9213" y="20727"/>
                  <a:pt x="8959" y="20672"/>
                </a:cubicBezTo>
                <a:cubicBezTo>
                  <a:pt x="8881" y="20653"/>
                  <a:pt x="8905" y="20683"/>
                  <a:pt x="9044" y="20760"/>
                </a:cubicBezTo>
                <a:cubicBezTo>
                  <a:pt x="9189" y="20845"/>
                  <a:pt x="9261" y="20867"/>
                  <a:pt x="9292" y="20834"/>
                </a:cubicBezTo>
                <a:cubicBezTo>
                  <a:pt x="9358" y="20775"/>
                  <a:pt x="9479" y="20826"/>
                  <a:pt x="9431" y="20896"/>
                </a:cubicBezTo>
                <a:cubicBezTo>
                  <a:pt x="9413" y="20926"/>
                  <a:pt x="9419" y="20948"/>
                  <a:pt x="9449" y="20944"/>
                </a:cubicBezTo>
                <a:cubicBezTo>
                  <a:pt x="9552" y="20929"/>
                  <a:pt x="9715" y="20992"/>
                  <a:pt x="9715" y="21044"/>
                </a:cubicBezTo>
                <a:cubicBezTo>
                  <a:pt x="9715" y="21077"/>
                  <a:pt x="9781" y="21095"/>
                  <a:pt x="9896" y="21095"/>
                </a:cubicBezTo>
                <a:cubicBezTo>
                  <a:pt x="10035" y="21095"/>
                  <a:pt x="10065" y="21080"/>
                  <a:pt x="10035" y="21036"/>
                </a:cubicBezTo>
                <a:cubicBezTo>
                  <a:pt x="10017" y="21003"/>
                  <a:pt x="9957" y="20985"/>
                  <a:pt x="9890" y="20996"/>
                </a:cubicBezTo>
                <a:cubicBezTo>
                  <a:pt x="9824" y="21007"/>
                  <a:pt x="9775" y="20999"/>
                  <a:pt x="9775" y="20981"/>
                </a:cubicBezTo>
                <a:cubicBezTo>
                  <a:pt x="9775" y="20911"/>
                  <a:pt x="10017" y="20952"/>
                  <a:pt x="10083" y="21029"/>
                </a:cubicBezTo>
                <a:cubicBezTo>
                  <a:pt x="10126" y="21077"/>
                  <a:pt x="10150" y="21121"/>
                  <a:pt x="10144" y="21132"/>
                </a:cubicBezTo>
                <a:cubicBezTo>
                  <a:pt x="10138" y="21143"/>
                  <a:pt x="10174" y="21165"/>
                  <a:pt x="10235" y="21187"/>
                </a:cubicBezTo>
                <a:cubicBezTo>
                  <a:pt x="10295" y="21206"/>
                  <a:pt x="10380" y="21246"/>
                  <a:pt x="10428" y="21272"/>
                </a:cubicBezTo>
                <a:cubicBezTo>
                  <a:pt x="10531" y="21331"/>
                  <a:pt x="10621" y="21331"/>
                  <a:pt x="10621" y="21268"/>
                </a:cubicBezTo>
                <a:cubicBezTo>
                  <a:pt x="10621" y="21239"/>
                  <a:pt x="10639" y="21242"/>
                  <a:pt x="10682" y="21279"/>
                </a:cubicBezTo>
                <a:cubicBezTo>
                  <a:pt x="10712" y="21309"/>
                  <a:pt x="10760" y="21334"/>
                  <a:pt x="10785" y="21338"/>
                </a:cubicBezTo>
                <a:cubicBezTo>
                  <a:pt x="10809" y="21338"/>
                  <a:pt x="10911" y="21360"/>
                  <a:pt x="11002" y="21382"/>
                </a:cubicBezTo>
                <a:cubicBezTo>
                  <a:pt x="11099" y="21408"/>
                  <a:pt x="11196" y="21419"/>
                  <a:pt x="11226" y="21408"/>
                </a:cubicBezTo>
                <a:cubicBezTo>
                  <a:pt x="11256" y="21397"/>
                  <a:pt x="11292" y="21404"/>
                  <a:pt x="11316" y="21426"/>
                </a:cubicBezTo>
                <a:cubicBezTo>
                  <a:pt x="11341" y="21448"/>
                  <a:pt x="11383" y="21456"/>
                  <a:pt x="11413" y="21445"/>
                </a:cubicBezTo>
                <a:cubicBezTo>
                  <a:pt x="11443" y="21430"/>
                  <a:pt x="11467" y="21437"/>
                  <a:pt x="11467" y="21459"/>
                </a:cubicBezTo>
                <a:cubicBezTo>
                  <a:pt x="11467" y="21482"/>
                  <a:pt x="11588" y="21496"/>
                  <a:pt x="11739" y="21493"/>
                </a:cubicBezTo>
                <a:cubicBezTo>
                  <a:pt x="11890" y="21493"/>
                  <a:pt x="12054" y="21511"/>
                  <a:pt x="12102" y="21537"/>
                </a:cubicBezTo>
                <a:cubicBezTo>
                  <a:pt x="12156" y="21562"/>
                  <a:pt x="12217" y="21574"/>
                  <a:pt x="12241" y="21559"/>
                </a:cubicBezTo>
                <a:cubicBezTo>
                  <a:pt x="12265" y="21544"/>
                  <a:pt x="12229" y="21507"/>
                  <a:pt x="12169" y="21482"/>
                </a:cubicBezTo>
                <a:cubicBezTo>
                  <a:pt x="12072" y="21434"/>
                  <a:pt x="12096" y="21430"/>
                  <a:pt x="12404" y="21445"/>
                </a:cubicBezTo>
                <a:cubicBezTo>
                  <a:pt x="12688" y="21456"/>
                  <a:pt x="12743" y="21452"/>
                  <a:pt x="12712" y="21408"/>
                </a:cubicBezTo>
                <a:cubicBezTo>
                  <a:pt x="12694" y="21375"/>
                  <a:pt x="12719" y="21353"/>
                  <a:pt x="12773" y="21353"/>
                </a:cubicBezTo>
                <a:cubicBezTo>
                  <a:pt x="12821" y="21353"/>
                  <a:pt x="12876" y="21327"/>
                  <a:pt x="12894" y="21298"/>
                </a:cubicBezTo>
                <a:cubicBezTo>
                  <a:pt x="12918" y="21268"/>
                  <a:pt x="12960" y="21242"/>
                  <a:pt x="12990" y="21242"/>
                </a:cubicBezTo>
                <a:cubicBezTo>
                  <a:pt x="13027" y="21242"/>
                  <a:pt x="13021" y="21265"/>
                  <a:pt x="12978" y="21298"/>
                </a:cubicBezTo>
                <a:cubicBezTo>
                  <a:pt x="12918" y="21342"/>
                  <a:pt x="12918" y="21353"/>
                  <a:pt x="13003" y="21353"/>
                </a:cubicBezTo>
                <a:cubicBezTo>
                  <a:pt x="13057" y="21353"/>
                  <a:pt x="13099" y="21323"/>
                  <a:pt x="13099" y="21279"/>
                </a:cubicBezTo>
                <a:cubicBezTo>
                  <a:pt x="13099" y="21220"/>
                  <a:pt x="13057" y="21206"/>
                  <a:pt x="12888" y="21206"/>
                </a:cubicBezTo>
                <a:cubicBezTo>
                  <a:pt x="12573" y="21206"/>
                  <a:pt x="11921" y="20996"/>
                  <a:pt x="11564" y="20782"/>
                </a:cubicBezTo>
                <a:cubicBezTo>
                  <a:pt x="11389" y="20675"/>
                  <a:pt x="11262" y="20572"/>
                  <a:pt x="11274" y="20550"/>
                </a:cubicBezTo>
                <a:cubicBezTo>
                  <a:pt x="11286" y="20528"/>
                  <a:pt x="11220" y="20484"/>
                  <a:pt x="11135" y="20447"/>
                </a:cubicBezTo>
                <a:cubicBezTo>
                  <a:pt x="10936" y="20366"/>
                  <a:pt x="10621" y="20094"/>
                  <a:pt x="10621" y="19995"/>
                </a:cubicBezTo>
                <a:cubicBezTo>
                  <a:pt x="10621" y="19943"/>
                  <a:pt x="10670" y="19910"/>
                  <a:pt x="10772" y="19895"/>
                </a:cubicBezTo>
                <a:cubicBezTo>
                  <a:pt x="10954" y="19869"/>
                  <a:pt x="11008" y="19777"/>
                  <a:pt x="10924" y="19641"/>
                </a:cubicBezTo>
                <a:cubicBezTo>
                  <a:pt x="10851" y="19527"/>
                  <a:pt x="10881" y="19494"/>
                  <a:pt x="11208" y="19317"/>
                </a:cubicBezTo>
                <a:cubicBezTo>
                  <a:pt x="11322" y="19255"/>
                  <a:pt x="11389" y="19192"/>
                  <a:pt x="11365" y="19166"/>
                </a:cubicBezTo>
                <a:cubicBezTo>
                  <a:pt x="11341" y="19144"/>
                  <a:pt x="11310" y="19093"/>
                  <a:pt x="11304" y="19056"/>
                </a:cubicBezTo>
                <a:cubicBezTo>
                  <a:pt x="11274" y="18942"/>
                  <a:pt x="11165" y="18886"/>
                  <a:pt x="10978" y="18886"/>
                </a:cubicBezTo>
                <a:cubicBezTo>
                  <a:pt x="10785" y="18886"/>
                  <a:pt x="10404" y="18761"/>
                  <a:pt x="10325" y="18669"/>
                </a:cubicBezTo>
                <a:cubicBezTo>
                  <a:pt x="10186" y="18519"/>
                  <a:pt x="10422" y="18297"/>
                  <a:pt x="10724" y="18297"/>
                </a:cubicBezTo>
                <a:cubicBezTo>
                  <a:pt x="10875" y="18297"/>
                  <a:pt x="10960" y="18242"/>
                  <a:pt x="10857" y="18202"/>
                </a:cubicBezTo>
                <a:cubicBezTo>
                  <a:pt x="10809" y="18183"/>
                  <a:pt x="10815" y="18169"/>
                  <a:pt x="10869" y="18150"/>
                </a:cubicBezTo>
                <a:cubicBezTo>
                  <a:pt x="10930" y="18125"/>
                  <a:pt x="10924" y="18088"/>
                  <a:pt x="10845" y="17966"/>
                </a:cubicBezTo>
                <a:lnTo>
                  <a:pt x="10748" y="17808"/>
                </a:lnTo>
                <a:lnTo>
                  <a:pt x="10930" y="17705"/>
                </a:lnTo>
                <a:cubicBezTo>
                  <a:pt x="11032" y="17646"/>
                  <a:pt x="11153" y="17598"/>
                  <a:pt x="11202" y="17598"/>
                </a:cubicBezTo>
                <a:cubicBezTo>
                  <a:pt x="11298" y="17598"/>
                  <a:pt x="11310" y="17514"/>
                  <a:pt x="11226" y="17414"/>
                </a:cubicBezTo>
                <a:cubicBezTo>
                  <a:pt x="11171" y="17355"/>
                  <a:pt x="11117" y="17344"/>
                  <a:pt x="10899" y="17363"/>
                </a:cubicBezTo>
                <a:lnTo>
                  <a:pt x="10633" y="17385"/>
                </a:lnTo>
                <a:lnTo>
                  <a:pt x="10488" y="17190"/>
                </a:lnTo>
                <a:cubicBezTo>
                  <a:pt x="10404" y="17079"/>
                  <a:pt x="10361" y="16983"/>
                  <a:pt x="10392" y="16980"/>
                </a:cubicBezTo>
                <a:cubicBezTo>
                  <a:pt x="10422" y="16972"/>
                  <a:pt x="10555" y="16991"/>
                  <a:pt x="10688" y="17024"/>
                </a:cubicBezTo>
                <a:cubicBezTo>
                  <a:pt x="10972" y="17094"/>
                  <a:pt x="11165" y="17097"/>
                  <a:pt x="11377" y="17038"/>
                </a:cubicBezTo>
                <a:cubicBezTo>
                  <a:pt x="11534" y="16998"/>
                  <a:pt x="11582" y="16888"/>
                  <a:pt x="11461" y="16840"/>
                </a:cubicBezTo>
                <a:cubicBezTo>
                  <a:pt x="11419" y="16825"/>
                  <a:pt x="11413" y="16766"/>
                  <a:pt x="11437" y="16689"/>
                </a:cubicBezTo>
                <a:cubicBezTo>
                  <a:pt x="11467" y="16593"/>
                  <a:pt x="11449" y="16542"/>
                  <a:pt x="11371" y="16490"/>
                </a:cubicBezTo>
                <a:cubicBezTo>
                  <a:pt x="11268" y="16420"/>
                  <a:pt x="11268" y="16417"/>
                  <a:pt x="11377" y="16442"/>
                </a:cubicBezTo>
                <a:cubicBezTo>
                  <a:pt x="11455" y="16461"/>
                  <a:pt x="11474" y="16457"/>
                  <a:pt x="11443" y="16428"/>
                </a:cubicBezTo>
                <a:cubicBezTo>
                  <a:pt x="11413" y="16394"/>
                  <a:pt x="11480" y="16383"/>
                  <a:pt x="11679" y="16383"/>
                </a:cubicBezTo>
                <a:cubicBezTo>
                  <a:pt x="12326" y="16383"/>
                  <a:pt x="13160" y="16199"/>
                  <a:pt x="13160" y="16059"/>
                </a:cubicBezTo>
                <a:cubicBezTo>
                  <a:pt x="13160" y="16023"/>
                  <a:pt x="13184" y="15978"/>
                  <a:pt x="13214" y="15960"/>
                </a:cubicBezTo>
                <a:cubicBezTo>
                  <a:pt x="13426" y="15817"/>
                  <a:pt x="13395" y="15500"/>
                  <a:pt x="13166" y="15500"/>
                </a:cubicBezTo>
                <a:cubicBezTo>
                  <a:pt x="13045" y="15500"/>
                  <a:pt x="12978" y="15434"/>
                  <a:pt x="12978" y="15301"/>
                </a:cubicBezTo>
                <a:cubicBezTo>
                  <a:pt x="12978" y="15205"/>
                  <a:pt x="12833" y="15117"/>
                  <a:pt x="12543" y="15029"/>
                </a:cubicBezTo>
                <a:cubicBezTo>
                  <a:pt x="12434" y="14992"/>
                  <a:pt x="12332" y="14933"/>
                  <a:pt x="12320" y="14893"/>
                </a:cubicBezTo>
                <a:cubicBezTo>
                  <a:pt x="12302" y="14823"/>
                  <a:pt x="12302" y="14823"/>
                  <a:pt x="12416" y="14882"/>
                </a:cubicBezTo>
                <a:cubicBezTo>
                  <a:pt x="12483" y="14918"/>
                  <a:pt x="12622" y="14948"/>
                  <a:pt x="12725" y="14948"/>
                </a:cubicBezTo>
                <a:cubicBezTo>
                  <a:pt x="12833" y="14948"/>
                  <a:pt x="12918" y="14963"/>
                  <a:pt x="12918" y="14981"/>
                </a:cubicBezTo>
                <a:cubicBezTo>
                  <a:pt x="12918" y="15029"/>
                  <a:pt x="13202" y="15069"/>
                  <a:pt x="13613" y="15077"/>
                </a:cubicBezTo>
                <a:cubicBezTo>
                  <a:pt x="14115" y="15091"/>
                  <a:pt x="14338" y="15010"/>
                  <a:pt x="14405" y="14804"/>
                </a:cubicBezTo>
                <a:cubicBezTo>
                  <a:pt x="14429" y="14742"/>
                  <a:pt x="14459" y="14690"/>
                  <a:pt x="14483" y="14690"/>
                </a:cubicBezTo>
                <a:cubicBezTo>
                  <a:pt x="14556" y="14690"/>
                  <a:pt x="14713" y="14491"/>
                  <a:pt x="14755" y="14355"/>
                </a:cubicBezTo>
                <a:cubicBezTo>
                  <a:pt x="14779" y="14270"/>
                  <a:pt x="14870" y="14186"/>
                  <a:pt x="15003" y="14112"/>
                </a:cubicBezTo>
                <a:cubicBezTo>
                  <a:pt x="15154" y="14031"/>
                  <a:pt x="15202" y="13980"/>
                  <a:pt x="15172" y="13932"/>
                </a:cubicBezTo>
                <a:cubicBezTo>
                  <a:pt x="15136" y="13877"/>
                  <a:pt x="15130" y="13877"/>
                  <a:pt x="15088" y="13950"/>
                </a:cubicBezTo>
                <a:cubicBezTo>
                  <a:pt x="15039" y="14024"/>
                  <a:pt x="14876" y="14090"/>
                  <a:pt x="14822" y="14057"/>
                </a:cubicBezTo>
                <a:cubicBezTo>
                  <a:pt x="14804" y="14050"/>
                  <a:pt x="14858" y="13984"/>
                  <a:pt x="14943" y="13917"/>
                </a:cubicBezTo>
                <a:cubicBezTo>
                  <a:pt x="15027" y="13847"/>
                  <a:pt x="15094" y="13755"/>
                  <a:pt x="15094" y="13715"/>
                </a:cubicBezTo>
                <a:cubicBezTo>
                  <a:pt x="15094" y="13667"/>
                  <a:pt x="15130" y="13634"/>
                  <a:pt x="15190" y="13634"/>
                </a:cubicBezTo>
                <a:cubicBezTo>
                  <a:pt x="15257" y="13634"/>
                  <a:pt x="15275" y="13659"/>
                  <a:pt x="15257" y="13718"/>
                </a:cubicBezTo>
                <a:cubicBezTo>
                  <a:pt x="15245" y="13766"/>
                  <a:pt x="15269" y="13810"/>
                  <a:pt x="15311" y="13821"/>
                </a:cubicBezTo>
                <a:cubicBezTo>
                  <a:pt x="15366" y="13833"/>
                  <a:pt x="15414" y="13788"/>
                  <a:pt x="15462" y="13685"/>
                </a:cubicBezTo>
                <a:cubicBezTo>
                  <a:pt x="15619" y="13339"/>
                  <a:pt x="15656" y="13288"/>
                  <a:pt x="15825" y="13177"/>
                </a:cubicBezTo>
                <a:cubicBezTo>
                  <a:pt x="16061" y="13026"/>
                  <a:pt x="16139" y="12783"/>
                  <a:pt x="16030" y="12588"/>
                </a:cubicBezTo>
                <a:cubicBezTo>
                  <a:pt x="15952" y="12456"/>
                  <a:pt x="15928" y="12040"/>
                  <a:pt x="15994" y="12051"/>
                </a:cubicBezTo>
                <a:cubicBezTo>
                  <a:pt x="16043" y="12058"/>
                  <a:pt x="16544" y="11745"/>
                  <a:pt x="16544" y="11709"/>
                </a:cubicBezTo>
                <a:cubicBezTo>
                  <a:pt x="16544" y="11690"/>
                  <a:pt x="16629" y="11668"/>
                  <a:pt x="16725" y="11653"/>
                </a:cubicBezTo>
                <a:cubicBezTo>
                  <a:pt x="16828" y="11639"/>
                  <a:pt x="16907" y="11613"/>
                  <a:pt x="16907" y="11591"/>
                </a:cubicBezTo>
                <a:cubicBezTo>
                  <a:pt x="16907" y="11569"/>
                  <a:pt x="16985" y="11561"/>
                  <a:pt x="17118" y="11576"/>
                </a:cubicBezTo>
                <a:cubicBezTo>
                  <a:pt x="17251" y="11591"/>
                  <a:pt x="17330" y="11587"/>
                  <a:pt x="17330" y="11561"/>
                </a:cubicBezTo>
                <a:cubicBezTo>
                  <a:pt x="17330" y="11543"/>
                  <a:pt x="17300" y="11524"/>
                  <a:pt x="17263" y="11524"/>
                </a:cubicBezTo>
                <a:cubicBezTo>
                  <a:pt x="17233" y="11524"/>
                  <a:pt x="17215" y="11510"/>
                  <a:pt x="17233" y="11491"/>
                </a:cubicBezTo>
                <a:cubicBezTo>
                  <a:pt x="17300" y="11429"/>
                  <a:pt x="18055" y="11300"/>
                  <a:pt x="18375" y="11300"/>
                </a:cubicBezTo>
                <a:cubicBezTo>
                  <a:pt x="18684" y="11296"/>
                  <a:pt x="18708" y="11289"/>
                  <a:pt x="18738" y="11197"/>
                </a:cubicBezTo>
                <a:cubicBezTo>
                  <a:pt x="18762" y="11142"/>
                  <a:pt x="18853" y="11075"/>
                  <a:pt x="18968" y="11035"/>
                </a:cubicBezTo>
                <a:cubicBezTo>
                  <a:pt x="19119" y="10983"/>
                  <a:pt x="19149" y="10954"/>
                  <a:pt x="19119" y="10888"/>
                </a:cubicBezTo>
                <a:cubicBezTo>
                  <a:pt x="19089" y="10814"/>
                  <a:pt x="19197" y="10641"/>
                  <a:pt x="19542" y="10233"/>
                </a:cubicBezTo>
                <a:cubicBezTo>
                  <a:pt x="19596" y="10170"/>
                  <a:pt x="19608" y="10074"/>
                  <a:pt x="19590" y="9953"/>
                </a:cubicBezTo>
                <a:cubicBezTo>
                  <a:pt x="19560" y="9809"/>
                  <a:pt x="19572" y="9757"/>
                  <a:pt x="19663" y="9706"/>
                </a:cubicBezTo>
                <a:cubicBezTo>
                  <a:pt x="19765" y="9643"/>
                  <a:pt x="19838" y="9342"/>
                  <a:pt x="19820" y="9040"/>
                </a:cubicBezTo>
                <a:cubicBezTo>
                  <a:pt x="19820" y="8977"/>
                  <a:pt x="19808" y="8764"/>
                  <a:pt x="19796" y="8561"/>
                </a:cubicBezTo>
                <a:cubicBezTo>
                  <a:pt x="19771" y="8212"/>
                  <a:pt x="19814" y="8101"/>
                  <a:pt x="19965" y="8101"/>
                </a:cubicBezTo>
                <a:cubicBezTo>
                  <a:pt x="20031" y="8101"/>
                  <a:pt x="20164" y="7987"/>
                  <a:pt x="20297" y="7807"/>
                </a:cubicBezTo>
                <a:cubicBezTo>
                  <a:pt x="20509" y="7516"/>
                  <a:pt x="20557" y="7468"/>
                  <a:pt x="20702" y="7387"/>
                </a:cubicBezTo>
                <a:cubicBezTo>
                  <a:pt x="20890" y="7280"/>
                  <a:pt x="21367" y="6875"/>
                  <a:pt x="21440" y="6761"/>
                </a:cubicBezTo>
                <a:cubicBezTo>
                  <a:pt x="21579" y="6540"/>
                  <a:pt x="21572" y="6275"/>
                  <a:pt x="21421" y="5951"/>
                </a:cubicBezTo>
                <a:cubicBezTo>
                  <a:pt x="21337" y="5775"/>
                  <a:pt x="21252" y="5620"/>
                  <a:pt x="21234" y="5609"/>
                </a:cubicBezTo>
                <a:cubicBezTo>
                  <a:pt x="21210" y="5594"/>
                  <a:pt x="21035" y="5572"/>
                  <a:pt x="20841" y="5558"/>
                </a:cubicBezTo>
                <a:cubicBezTo>
                  <a:pt x="20454" y="5532"/>
                  <a:pt x="20448" y="5528"/>
                  <a:pt x="19959" y="5241"/>
                </a:cubicBezTo>
                <a:cubicBezTo>
                  <a:pt x="19777" y="5138"/>
                  <a:pt x="19481" y="4998"/>
                  <a:pt x="19294" y="4936"/>
                </a:cubicBezTo>
                <a:cubicBezTo>
                  <a:pt x="18992" y="4829"/>
                  <a:pt x="18938" y="4821"/>
                  <a:pt x="18696" y="4855"/>
                </a:cubicBezTo>
                <a:cubicBezTo>
                  <a:pt x="18502" y="4880"/>
                  <a:pt x="18393" y="4873"/>
                  <a:pt x="18273" y="4836"/>
                </a:cubicBezTo>
                <a:cubicBezTo>
                  <a:pt x="18182" y="4807"/>
                  <a:pt x="18085" y="4796"/>
                  <a:pt x="18049" y="4807"/>
                </a:cubicBezTo>
                <a:cubicBezTo>
                  <a:pt x="18019" y="4821"/>
                  <a:pt x="17922" y="4807"/>
                  <a:pt x="17844" y="4774"/>
                </a:cubicBezTo>
                <a:cubicBezTo>
                  <a:pt x="17662" y="4700"/>
                  <a:pt x="17306" y="4659"/>
                  <a:pt x="17360" y="4718"/>
                </a:cubicBezTo>
                <a:cubicBezTo>
                  <a:pt x="17390" y="4748"/>
                  <a:pt x="17360" y="4751"/>
                  <a:pt x="17263" y="4733"/>
                </a:cubicBezTo>
                <a:cubicBezTo>
                  <a:pt x="17088" y="4696"/>
                  <a:pt x="16979" y="4634"/>
                  <a:pt x="17010" y="4582"/>
                </a:cubicBezTo>
                <a:cubicBezTo>
                  <a:pt x="17022" y="4556"/>
                  <a:pt x="16991" y="4512"/>
                  <a:pt x="16937" y="4483"/>
                </a:cubicBezTo>
                <a:cubicBezTo>
                  <a:pt x="16889" y="4450"/>
                  <a:pt x="16846" y="4409"/>
                  <a:pt x="16846" y="4387"/>
                </a:cubicBezTo>
                <a:cubicBezTo>
                  <a:pt x="16846" y="4365"/>
                  <a:pt x="16822" y="4346"/>
                  <a:pt x="16786" y="4346"/>
                </a:cubicBezTo>
                <a:cubicBezTo>
                  <a:pt x="16756" y="4346"/>
                  <a:pt x="16725" y="4361"/>
                  <a:pt x="16725" y="4383"/>
                </a:cubicBezTo>
                <a:cubicBezTo>
                  <a:pt x="16725" y="4424"/>
                  <a:pt x="16296" y="4313"/>
                  <a:pt x="16230" y="4254"/>
                </a:cubicBezTo>
                <a:cubicBezTo>
                  <a:pt x="16206" y="4232"/>
                  <a:pt x="16181" y="4232"/>
                  <a:pt x="16181" y="4251"/>
                </a:cubicBezTo>
                <a:cubicBezTo>
                  <a:pt x="16181" y="4269"/>
                  <a:pt x="16145" y="4262"/>
                  <a:pt x="16097" y="4240"/>
                </a:cubicBezTo>
                <a:cubicBezTo>
                  <a:pt x="16012" y="4199"/>
                  <a:pt x="15861" y="4170"/>
                  <a:pt x="15595" y="4144"/>
                </a:cubicBezTo>
                <a:cubicBezTo>
                  <a:pt x="15432" y="4129"/>
                  <a:pt x="15221" y="4218"/>
                  <a:pt x="15148" y="4335"/>
                </a:cubicBezTo>
                <a:cubicBezTo>
                  <a:pt x="15051" y="4490"/>
                  <a:pt x="15033" y="4413"/>
                  <a:pt x="15124" y="4254"/>
                </a:cubicBezTo>
                <a:cubicBezTo>
                  <a:pt x="15245" y="4041"/>
                  <a:pt x="15239" y="4026"/>
                  <a:pt x="14991" y="4004"/>
                </a:cubicBezTo>
                <a:cubicBezTo>
                  <a:pt x="14852" y="3990"/>
                  <a:pt x="14731" y="3949"/>
                  <a:pt x="14683" y="3905"/>
                </a:cubicBezTo>
                <a:cubicBezTo>
                  <a:pt x="14640" y="3864"/>
                  <a:pt x="14574" y="3831"/>
                  <a:pt x="14526" y="3831"/>
                </a:cubicBezTo>
                <a:cubicBezTo>
                  <a:pt x="14441" y="3831"/>
                  <a:pt x="14441" y="3780"/>
                  <a:pt x="14526" y="3566"/>
                </a:cubicBezTo>
                <a:cubicBezTo>
                  <a:pt x="14550" y="3492"/>
                  <a:pt x="14526" y="3437"/>
                  <a:pt x="14423" y="3356"/>
                </a:cubicBezTo>
                <a:cubicBezTo>
                  <a:pt x="14344" y="3297"/>
                  <a:pt x="14248" y="3246"/>
                  <a:pt x="14217" y="3246"/>
                </a:cubicBezTo>
                <a:cubicBezTo>
                  <a:pt x="14145" y="3242"/>
                  <a:pt x="14006" y="2959"/>
                  <a:pt x="14006" y="2808"/>
                </a:cubicBezTo>
                <a:cubicBezTo>
                  <a:pt x="14006" y="2723"/>
                  <a:pt x="13770" y="2473"/>
                  <a:pt x="13764" y="2550"/>
                </a:cubicBezTo>
                <a:cubicBezTo>
                  <a:pt x="13764" y="2565"/>
                  <a:pt x="13613" y="2488"/>
                  <a:pt x="13420" y="2377"/>
                </a:cubicBezTo>
                <a:cubicBezTo>
                  <a:pt x="13232" y="2267"/>
                  <a:pt x="13051" y="2175"/>
                  <a:pt x="13009" y="2175"/>
                </a:cubicBezTo>
                <a:cubicBezTo>
                  <a:pt x="12966" y="2175"/>
                  <a:pt x="12851" y="2149"/>
                  <a:pt x="12743" y="2116"/>
                </a:cubicBezTo>
                <a:cubicBezTo>
                  <a:pt x="12525" y="2050"/>
                  <a:pt x="11824" y="2013"/>
                  <a:pt x="11770" y="2064"/>
                </a:cubicBezTo>
                <a:cubicBezTo>
                  <a:pt x="11703" y="2131"/>
                  <a:pt x="11256" y="2024"/>
                  <a:pt x="10996" y="1877"/>
                </a:cubicBezTo>
                <a:cubicBezTo>
                  <a:pt x="10851" y="1799"/>
                  <a:pt x="10706" y="1733"/>
                  <a:pt x="10676" y="1733"/>
                </a:cubicBezTo>
                <a:cubicBezTo>
                  <a:pt x="10646" y="1733"/>
                  <a:pt x="10621" y="1696"/>
                  <a:pt x="10621" y="1648"/>
                </a:cubicBezTo>
                <a:cubicBezTo>
                  <a:pt x="10615" y="1604"/>
                  <a:pt x="10567" y="1531"/>
                  <a:pt x="10507" y="1486"/>
                </a:cubicBezTo>
                <a:cubicBezTo>
                  <a:pt x="10337" y="1361"/>
                  <a:pt x="9842" y="1188"/>
                  <a:pt x="9721" y="1207"/>
                </a:cubicBezTo>
                <a:cubicBezTo>
                  <a:pt x="9588" y="1229"/>
                  <a:pt x="9497" y="1159"/>
                  <a:pt x="9576" y="1096"/>
                </a:cubicBezTo>
                <a:cubicBezTo>
                  <a:pt x="9666" y="1023"/>
                  <a:pt x="9630" y="945"/>
                  <a:pt x="9491" y="905"/>
                </a:cubicBezTo>
                <a:cubicBezTo>
                  <a:pt x="9413" y="886"/>
                  <a:pt x="9352" y="857"/>
                  <a:pt x="9352" y="842"/>
                </a:cubicBezTo>
                <a:cubicBezTo>
                  <a:pt x="9352" y="824"/>
                  <a:pt x="9304" y="813"/>
                  <a:pt x="9243" y="813"/>
                </a:cubicBezTo>
                <a:cubicBezTo>
                  <a:pt x="9183" y="813"/>
                  <a:pt x="9098" y="791"/>
                  <a:pt x="9062" y="769"/>
                </a:cubicBezTo>
                <a:cubicBezTo>
                  <a:pt x="9002" y="732"/>
                  <a:pt x="8971" y="732"/>
                  <a:pt x="8929" y="776"/>
                </a:cubicBezTo>
                <a:cubicBezTo>
                  <a:pt x="8893" y="809"/>
                  <a:pt x="8869" y="813"/>
                  <a:pt x="8869" y="787"/>
                </a:cubicBezTo>
                <a:cubicBezTo>
                  <a:pt x="8869" y="765"/>
                  <a:pt x="8851" y="721"/>
                  <a:pt x="8832" y="688"/>
                </a:cubicBezTo>
                <a:cubicBezTo>
                  <a:pt x="8808" y="651"/>
                  <a:pt x="8826" y="629"/>
                  <a:pt x="8881" y="629"/>
                </a:cubicBezTo>
                <a:cubicBezTo>
                  <a:pt x="8929" y="629"/>
                  <a:pt x="9020" y="603"/>
                  <a:pt x="9086" y="573"/>
                </a:cubicBezTo>
                <a:cubicBezTo>
                  <a:pt x="9189" y="518"/>
                  <a:pt x="9153" y="518"/>
                  <a:pt x="8627" y="533"/>
                </a:cubicBezTo>
                <a:cubicBezTo>
                  <a:pt x="8313" y="544"/>
                  <a:pt x="8035" y="555"/>
                  <a:pt x="8010" y="555"/>
                </a:cubicBezTo>
                <a:cubicBezTo>
                  <a:pt x="7980" y="555"/>
                  <a:pt x="7962" y="577"/>
                  <a:pt x="7962" y="603"/>
                </a:cubicBezTo>
                <a:cubicBezTo>
                  <a:pt x="7962" y="632"/>
                  <a:pt x="7896" y="673"/>
                  <a:pt x="7817" y="699"/>
                </a:cubicBezTo>
                <a:cubicBezTo>
                  <a:pt x="7636" y="757"/>
                  <a:pt x="7237" y="691"/>
                  <a:pt x="7237" y="603"/>
                </a:cubicBezTo>
                <a:cubicBezTo>
                  <a:pt x="7237" y="555"/>
                  <a:pt x="7164" y="551"/>
                  <a:pt x="6723" y="573"/>
                </a:cubicBezTo>
                <a:lnTo>
                  <a:pt x="6209" y="599"/>
                </a:lnTo>
                <a:lnTo>
                  <a:pt x="6209" y="504"/>
                </a:lnTo>
                <a:cubicBezTo>
                  <a:pt x="6209" y="397"/>
                  <a:pt x="5919" y="261"/>
                  <a:pt x="5684" y="261"/>
                </a:cubicBezTo>
                <a:cubicBezTo>
                  <a:pt x="5581" y="261"/>
                  <a:pt x="5545" y="239"/>
                  <a:pt x="5545" y="176"/>
                </a:cubicBezTo>
                <a:cubicBezTo>
                  <a:pt x="5545" y="69"/>
                  <a:pt x="5502" y="40"/>
                  <a:pt x="5388" y="65"/>
                </a:cubicBezTo>
                <a:cubicBezTo>
                  <a:pt x="5339" y="76"/>
                  <a:pt x="5303" y="135"/>
                  <a:pt x="5303" y="209"/>
                </a:cubicBezTo>
                <a:cubicBezTo>
                  <a:pt x="5303" y="312"/>
                  <a:pt x="5279" y="338"/>
                  <a:pt x="5140" y="356"/>
                </a:cubicBezTo>
                <a:cubicBezTo>
                  <a:pt x="5043" y="371"/>
                  <a:pt x="4892" y="415"/>
                  <a:pt x="4795" y="456"/>
                </a:cubicBezTo>
                <a:cubicBezTo>
                  <a:pt x="4644" y="522"/>
                  <a:pt x="4620" y="522"/>
                  <a:pt x="4656" y="470"/>
                </a:cubicBezTo>
                <a:cubicBezTo>
                  <a:pt x="4674" y="437"/>
                  <a:pt x="4668" y="408"/>
                  <a:pt x="4638" y="408"/>
                </a:cubicBezTo>
                <a:cubicBezTo>
                  <a:pt x="4602" y="408"/>
                  <a:pt x="4578" y="375"/>
                  <a:pt x="4578" y="334"/>
                </a:cubicBezTo>
                <a:cubicBezTo>
                  <a:pt x="4578" y="290"/>
                  <a:pt x="4620" y="261"/>
                  <a:pt x="4674" y="261"/>
                </a:cubicBezTo>
                <a:cubicBezTo>
                  <a:pt x="4783" y="261"/>
                  <a:pt x="4934" y="161"/>
                  <a:pt x="4940" y="88"/>
                </a:cubicBezTo>
                <a:cubicBezTo>
                  <a:pt x="4940" y="14"/>
                  <a:pt x="4741" y="-26"/>
                  <a:pt x="4566" y="1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49" name="AutoShape 45"/>
          <p:cNvSpPr>
            <a:spLocks/>
          </p:cNvSpPr>
          <p:nvPr/>
        </p:nvSpPr>
        <p:spPr bwMode="auto">
          <a:xfrm>
            <a:off x="11144250" y="4006850"/>
            <a:ext cx="4094163" cy="2443163"/>
          </a:xfrm>
          <a:custGeom>
            <a:avLst/>
            <a:gdLst>
              <a:gd name="T0" fmla="+- 0 10748 6"/>
              <a:gd name="T1" fmla="*/ T0 w 21485"/>
              <a:gd name="T2" fmla="+- 0 10761 27"/>
              <a:gd name="T3" fmla="*/ 10761 h 21468"/>
              <a:gd name="T4" fmla="+- 0 10748 6"/>
              <a:gd name="T5" fmla="*/ T4 w 21485"/>
              <a:gd name="T6" fmla="+- 0 10761 27"/>
              <a:gd name="T7" fmla="*/ 10761 h 21468"/>
              <a:gd name="T8" fmla="+- 0 10748 6"/>
              <a:gd name="T9" fmla="*/ T8 w 21485"/>
              <a:gd name="T10" fmla="+- 0 10761 27"/>
              <a:gd name="T11" fmla="*/ 10761 h 21468"/>
              <a:gd name="T12" fmla="+- 0 10748 6"/>
              <a:gd name="T13" fmla="*/ T12 w 21485"/>
              <a:gd name="T14" fmla="+- 0 10761 27"/>
              <a:gd name="T15" fmla="*/ 10761 h 21468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85" h="21468">
                <a:moveTo>
                  <a:pt x="10446" y="20363"/>
                </a:moveTo>
                <a:cubicBezTo>
                  <a:pt x="10433" y="20423"/>
                  <a:pt x="10419" y="20401"/>
                  <a:pt x="10419" y="20318"/>
                </a:cubicBezTo>
                <a:cubicBezTo>
                  <a:pt x="10415" y="20236"/>
                  <a:pt x="10428" y="20191"/>
                  <a:pt x="10442" y="20221"/>
                </a:cubicBezTo>
                <a:cubicBezTo>
                  <a:pt x="10455" y="20243"/>
                  <a:pt x="10460" y="20311"/>
                  <a:pt x="10446" y="20363"/>
                </a:cubicBezTo>
                <a:close/>
                <a:moveTo>
                  <a:pt x="10357" y="20093"/>
                </a:moveTo>
                <a:cubicBezTo>
                  <a:pt x="10343" y="20116"/>
                  <a:pt x="10303" y="20123"/>
                  <a:pt x="10271" y="20100"/>
                </a:cubicBezTo>
                <a:cubicBezTo>
                  <a:pt x="10235" y="20078"/>
                  <a:pt x="10249" y="20056"/>
                  <a:pt x="10298" y="20056"/>
                </a:cubicBezTo>
                <a:cubicBezTo>
                  <a:pt x="10348" y="20048"/>
                  <a:pt x="10374" y="20070"/>
                  <a:pt x="10357" y="20093"/>
                </a:cubicBezTo>
                <a:close/>
                <a:moveTo>
                  <a:pt x="10639" y="19823"/>
                </a:moveTo>
                <a:cubicBezTo>
                  <a:pt x="10697" y="19883"/>
                  <a:pt x="10697" y="19898"/>
                  <a:pt x="10630" y="19898"/>
                </a:cubicBezTo>
                <a:cubicBezTo>
                  <a:pt x="10590" y="19898"/>
                  <a:pt x="10540" y="19860"/>
                  <a:pt x="10527" y="19823"/>
                </a:cubicBezTo>
                <a:cubicBezTo>
                  <a:pt x="10491" y="19725"/>
                  <a:pt x="10549" y="19725"/>
                  <a:pt x="10639" y="19823"/>
                </a:cubicBezTo>
                <a:close/>
                <a:moveTo>
                  <a:pt x="9787" y="19995"/>
                </a:moveTo>
                <a:cubicBezTo>
                  <a:pt x="9810" y="19980"/>
                  <a:pt x="9819" y="20025"/>
                  <a:pt x="9805" y="20086"/>
                </a:cubicBezTo>
                <a:cubicBezTo>
                  <a:pt x="9787" y="20145"/>
                  <a:pt x="9761" y="20198"/>
                  <a:pt x="9738" y="20198"/>
                </a:cubicBezTo>
                <a:cubicBezTo>
                  <a:pt x="9716" y="20198"/>
                  <a:pt x="9684" y="20206"/>
                  <a:pt x="9666" y="20213"/>
                </a:cubicBezTo>
                <a:cubicBezTo>
                  <a:pt x="9648" y="20228"/>
                  <a:pt x="9630" y="20116"/>
                  <a:pt x="9621" y="19973"/>
                </a:cubicBezTo>
                <a:cubicBezTo>
                  <a:pt x="9608" y="19717"/>
                  <a:pt x="9608" y="19717"/>
                  <a:pt x="9680" y="19860"/>
                </a:cubicBezTo>
                <a:cubicBezTo>
                  <a:pt x="9716" y="19943"/>
                  <a:pt x="9765" y="20003"/>
                  <a:pt x="9787" y="19995"/>
                </a:cubicBezTo>
                <a:close/>
                <a:moveTo>
                  <a:pt x="14852" y="14483"/>
                </a:moveTo>
                <a:cubicBezTo>
                  <a:pt x="14767" y="14558"/>
                  <a:pt x="14682" y="14610"/>
                  <a:pt x="14664" y="14588"/>
                </a:cubicBezTo>
                <a:cubicBezTo>
                  <a:pt x="14642" y="14573"/>
                  <a:pt x="14628" y="14603"/>
                  <a:pt x="14628" y="14663"/>
                </a:cubicBezTo>
                <a:cubicBezTo>
                  <a:pt x="14628" y="14723"/>
                  <a:pt x="14673" y="14798"/>
                  <a:pt x="14731" y="14821"/>
                </a:cubicBezTo>
                <a:cubicBezTo>
                  <a:pt x="14816" y="14866"/>
                  <a:pt x="14821" y="14881"/>
                  <a:pt x="14758" y="14941"/>
                </a:cubicBezTo>
                <a:cubicBezTo>
                  <a:pt x="14718" y="14978"/>
                  <a:pt x="14669" y="15099"/>
                  <a:pt x="14655" y="15211"/>
                </a:cubicBezTo>
                <a:cubicBezTo>
                  <a:pt x="14624" y="15399"/>
                  <a:pt x="14615" y="15407"/>
                  <a:pt x="14359" y="15369"/>
                </a:cubicBezTo>
                <a:cubicBezTo>
                  <a:pt x="14216" y="15354"/>
                  <a:pt x="14077" y="15369"/>
                  <a:pt x="14054" y="15407"/>
                </a:cubicBezTo>
                <a:cubicBezTo>
                  <a:pt x="14028" y="15452"/>
                  <a:pt x="13974" y="15399"/>
                  <a:pt x="13920" y="15279"/>
                </a:cubicBezTo>
                <a:lnTo>
                  <a:pt x="13826" y="15076"/>
                </a:lnTo>
                <a:lnTo>
                  <a:pt x="13947" y="14858"/>
                </a:lnTo>
                <a:cubicBezTo>
                  <a:pt x="14014" y="14738"/>
                  <a:pt x="14131" y="14633"/>
                  <a:pt x="14202" y="14610"/>
                </a:cubicBezTo>
                <a:cubicBezTo>
                  <a:pt x="14278" y="14595"/>
                  <a:pt x="14373" y="14558"/>
                  <a:pt x="14422" y="14528"/>
                </a:cubicBezTo>
                <a:cubicBezTo>
                  <a:pt x="14539" y="14445"/>
                  <a:pt x="14767" y="14355"/>
                  <a:pt x="14897" y="14347"/>
                </a:cubicBezTo>
                <a:cubicBezTo>
                  <a:pt x="14996" y="14340"/>
                  <a:pt x="14991" y="14355"/>
                  <a:pt x="14852" y="14483"/>
                </a:cubicBezTo>
                <a:close/>
                <a:moveTo>
                  <a:pt x="4879" y="10878"/>
                </a:moveTo>
                <a:cubicBezTo>
                  <a:pt x="4866" y="10923"/>
                  <a:pt x="4830" y="10960"/>
                  <a:pt x="4807" y="10960"/>
                </a:cubicBezTo>
                <a:cubicBezTo>
                  <a:pt x="4785" y="10960"/>
                  <a:pt x="4790" y="10915"/>
                  <a:pt x="4821" y="10855"/>
                </a:cubicBezTo>
                <a:cubicBezTo>
                  <a:pt x="4884" y="10735"/>
                  <a:pt x="4929" y="10757"/>
                  <a:pt x="4879" y="10878"/>
                </a:cubicBezTo>
                <a:close/>
                <a:moveTo>
                  <a:pt x="6426" y="9526"/>
                </a:moveTo>
                <a:cubicBezTo>
                  <a:pt x="6426" y="9488"/>
                  <a:pt x="6452" y="9496"/>
                  <a:pt x="6488" y="9548"/>
                </a:cubicBezTo>
                <a:cubicBezTo>
                  <a:pt x="6582" y="9691"/>
                  <a:pt x="6448" y="9804"/>
                  <a:pt x="6309" y="9691"/>
                </a:cubicBezTo>
                <a:cubicBezTo>
                  <a:pt x="6161" y="9578"/>
                  <a:pt x="6166" y="9443"/>
                  <a:pt x="6314" y="9533"/>
                </a:cubicBezTo>
                <a:cubicBezTo>
                  <a:pt x="6385" y="9578"/>
                  <a:pt x="6426" y="9578"/>
                  <a:pt x="6426" y="9526"/>
                </a:cubicBezTo>
                <a:close/>
                <a:moveTo>
                  <a:pt x="9348" y="9398"/>
                </a:moveTo>
                <a:cubicBezTo>
                  <a:pt x="9317" y="9451"/>
                  <a:pt x="9294" y="9458"/>
                  <a:pt x="9294" y="9413"/>
                </a:cubicBezTo>
                <a:cubicBezTo>
                  <a:pt x="9294" y="9308"/>
                  <a:pt x="9348" y="9218"/>
                  <a:pt x="9379" y="9271"/>
                </a:cubicBezTo>
                <a:cubicBezTo>
                  <a:pt x="9388" y="9293"/>
                  <a:pt x="9375" y="9353"/>
                  <a:pt x="9348" y="9398"/>
                </a:cubicBezTo>
                <a:close/>
                <a:moveTo>
                  <a:pt x="6650" y="9383"/>
                </a:moveTo>
                <a:cubicBezTo>
                  <a:pt x="6650" y="9413"/>
                  <a:pt x="6618" y="9466"/>
                  <a:pt x="6578" y="9488"/>
                </a:cubicBezTo>
                <a:cubicBezTo>
                  <a:pt x="6542" y="9511"/>
                  <a:pt x="6524" y="9503"/>
                  <a:pt x="6538" y="9458"/>
                </a:cubicBezTo>
                <a:cubicBezTo>
                  <a:pt x="6551" y="9413"/>
                  <a:pt x="6542" y="9383"/>
                  <a:pt x="6520" y="9383"/>
                </a:cubicBezTo>
                <a:cubicBezTo>
                  <a:pt x="6493" y="9383"/>
                  <a:pt x="6470" y="9353"/>
                  <a:pt x="6470" y="9315"/>
                </a:cubicBezTo>
                <a:cubicBezTo>
                  <a:pt x="6470" y="9278"/>
                  <a:pt x="6511" y="9263"/>
                  <a:pt x="6560" y="9285"/>
                </a:cubicBezTo>
                <a:cubicBezTo>
                  <a:pt x="6609" y="9308"/>
                  <a:pt x="6650" y="9353"/>
                  <a:pt x="6650" y="9383"/>
                </a:cubicBezTo>
                <a:close/>
                <a:moveTo>
                  <a:pt x="5695" y="4697"/>
                </a:moveTo>
                <a:cubicBezTo>
                  <a:pt x="5681" y="4719"/>
                  <a:pt x="5641" y="4727"/>
                  <a:pt x="5610" y="4704"/>
                </a:cubicBezTo>
                <a:cubicBezTo>
                  <a:pt x="5574" y="4682"/>
                  <a:pt x="5587" y="4659"/>
                  <a:pt x="5637" y="4659"/>
                </a:cubicBezTo>
                <a:cubicBezTo>
                  <a:pt x="5686" y="4652"/>
                  <a:pt x="5713" y="4674"/>
                  <a:pt x="5695" y="4697"/>
                </a:cubicBezTo>
                <a:close/>
                <a:moveTo>
                  <a:pt x="6515" y="3841"/>
                </a:moveTo>
                <a:cubicBezTo>
                  <a:pt x="6515" y="3946"/>
                  <a:pt x="6300" y="4276"/>
                  <a:pt x="6233" y="4276"/>
                </a:cubicBezTo>
                <a:cubicBezTo>
                  <a:pt x="6210" y="4276"/>
                  <a:pt x="6215" y="4223"/>
                  <a:pt x="6246" y="4163"/>
                </a:cubicBezTo>
                <a:cubicBezTo>
                  <a:pt x="6278" y="4103"/>
                  <a:pt x="6287" y="4051"/>
                  <a:pt x="6269" y="4051"/>
                </a:cubicBezTo>
                <a:cubicBezTo>
                  <a:pt x="6246" y="4051"/>
                  <a:pt x="6278" y="3983"/>
                  <a:pt x="6336" y="3900"/>
                </a:cubicBezTo>
                <a:cubicBezTo>
                  <a:pt x="6452" y="3728"/>
                  <a:pt x="6515" y="3713"/>
                  <a:pt x="6515" y="3841"/>
                </a:cubicBezTo>
                <a:close/>
                <a:moveTo>
                  <a:pt x="10007" y="3119"/>
                </a:moveTo>
                <a:cubicBezTo>
                  <a:pt x="10101" y="3149"/>
                  <a:pt x="10146" y="3209"/>
                  <a:pt x="10146" y="3300"/>
                </a:cubicBezTo>
                <a:cubicBezTo>
                  <a:pt x="10146" y="3405"/>
                  <a:pt x="10123" y="3427"/>
                  <a:pt x="10052" y="3397"/>
                </a:cubicBezTo>
                <a:cubicBezTo>
                  <a:pt x="9980" y="3367"/>
                  <a:pt x="9962" y="3382"/>
                  <a:pt x="9975" y="3457"/>
                </a:cubicBezTo>
                <a:cubicBezTo>
                  <a:pt x="10003" y="3578"/>
                  <a:pt x="9724" y="4051"/>
                  <a:pt x="9626" y="4051"/>
                </a:cubicBezTo>
                <a:cubicBezTo>
                  <a:pt x="9590" y="4051"/>
                  <a:pt x="9563" y="4081"/>
                  <a:pt x="9563" y="4111"/>
                </a:cubicBezTo>
                <a:cubicBezTo>
                  <a:pt x="9563" y="4216"/>
                  <a:pt x="9303" y="4426"/>
                  <a:pt x="9236" y="4381"/>
                </a:cubicBezTo>
                <a:cubicBezTo>
                  <a:pt x="9200" y="4359"/>
                  <a:pt x="9155" y="4374"/>
                  <a:pt x="9137" y="4419"/>
                </a:cubicBezTo>
                <a:cubicBezTo>
                  <a:pt x="9124" y="4464"/>
                  <a:pt x="9142" y="4524"/>
                  <a:pt x="9178" y="4546"/>
                </a:cubicBezTo>
                <a:cubicBezTo>
                  <a:pt x="9240" y="4584"/>
                  <a:pt x="9240" y="4606"/>
                  <a:pt x="9182" y="4697"/>
                </a:cubicBezTo>
                <a:cubicBezTo>
                  <a:pt x="9133" y="4779"/>
                  <a:pt x="9128" y="4847"/>
                  <a:pt x="9160" y="4952"/>
                </a:cubicBezTo>
                <a:cubicBezTo>
                  <a:pt x="9187" y="5035"/>
                  <a:pt x="9223" y="5162"/>
                  <a:pt x="9240" y="5230"/>
                </a:cubicBezTo>
                <a:cubicBezTo>
                  <a:pt x="9263" y="5305"/>
                  <a:pt x="9272" y="5538"/>
                  <a:pt x="9267" y="5748"/>
                </a:cubicBezTo>
                <a:cubicBezTo>
                  <a:pt x="9258" y="6071"/>
                  <a:pt x="9267" y="6131"/>
                  <a:pt x="9330" y="6123"/>
                </a:cubicBezTo>
                <a:cubicBezTo>
                  <a:pt x="9370" y="6123"/>
                  <a:pt x="9402" y="6154"/>
                  <a:pt x="9397" y="6199"/>
                </a:cubicBezTo>
                <a:cubicBezTo>
                  <a:pt x="9393" y="6251"/>
                  <a:pt x="9456" y="6311"/>
                  <a:pt x="9541" y="6334"/>
                </a:cubicBezTo>
                <a:cubicBezTo>
                  <a:pt x="9621" y="6364"/>
                  <a:pt x="9698" y="6416"/>
                  <a:pt x="9707" y="6462"/>
                </a:cubicBezTo>
                <a:cubicBezTo>
                  <a:pt x="9716" y="6514"/>
                  <a:pt x="9841" y="6484"/>
                  <a:pt x="10052" y="6394"/>
                </a:cubicBezTo>
                <a:cubicBezTo>
                  <a:pt x="10235" y="6311"/>
                  <a:pt x="10415" y="6259"/>
                  <a:pt x="10446" y="6281"/>
                </a:cubicBezTo>
                <a:cubicBezTo>
                  <a:pt x="10482" y="6304"/>
                  <a:pt x="10527" y="6289"/>
                  <a:pt x="10545" y="6244"/>
                </a:cubicBezTo>
                <a:cubicBezTo>
                  <a:pt x="10558" y="6199"/>
                  <a:pt x="10715" y="6146"/>
                  <a:pt x="10886" y="6123"/>
                </a:cubicBezTo>
                <a:cubicBezTo>
                  <a:pt x="11145" y="6094"/>
                  <a:pt x="11217" y="6109"/>
                  <a:pt x="11311" y="6229"/>
                </a:cubicBezTo>
                <a:cubicBezTo>
                  <a:pt x="11437" y="6386"/>
                  <a:pt x="11423" y="6446"/>
                  <a:pt x="11253" y="6469"/>
                </a:cubicBezTo>
                <a:cubicBezTo>
                  <a:pt x="11186" y="6477"/>
                  <a:pt x="11132" y="6529"/>
                  <a:pt x="11132" y="6589"/>
                </a:cubicBezTo>
                <a:cubicBezTo>
                  <a:pt x="11132" y="6687"/>
                  <a:pt x="10908" y="6679"/>
                  <a:pt x="10460" y="6582"/>
                </a:cubicBezTo>
                <a:cubicBezTo>
                  <a:pt x="10249" y="6537"/>
                  <a:pt x="9724" y="6935"/>
                  <a:pt x="9868" y="7032"/>
                </a:cubicBezTo>
                <a:cubicBezTo>
                  <a:pt x="9944" y="7085"/>
                  <a:pt x="9935" y="7213"/>
                  <a:pt x="9854" y="7160"/>
                </a:cubicBezTo>
                <a:cubicBezTo>
                  <a:pt x="9819" y="7130"/>
                  <a:pt x="9787" y="7070"/>
                  <a:pt x="9787" y="7010"/>
                </a:cubicBezTo>
                <a:cubicBezTo>
                  <a:pt x="9787" y="6950"/>
                  <a:pt x="9761" y="6905"/>
                  <a:pt x="9733" y="6912"/>
                </a:cubicBezTo>
                <a:cubicBezTo>
                  <a:pt x="9648" y="6920"/>
                  <a:pt x="9487" y="7040"/>
                  <a:pt x="9554" y="7047"/>
                </a:cubicBezTo>
                <a:cubicBezTo>
                  <a:pt x="9635" y="7055"/>
                  <a:pt x="9621" y="7205"/>
                  <a:pt x="9536" y="7205"/>
                </a:cubicBezTo>
                <a:cubicBezTo>
                  <a:pt x="9478" y="7205"/>
                  <a:pt x="9469" y="7250"/>
                  <a:pt x="9496" y="7408"/>
                </a:cubicBezTo>
                <a:cubicBezTo>
                  <a:pt x="9532" y="7656"/>
                  <a:pt x="9568" y="7723"/>
                  <a:pt x="9595" y="7596"/>
                </a:cubicBezTo>
                <a:cubicBezTo>
                  <a:pt x="9608" y="7551"/>
                  <a:pt x="9653" y="7506"/>
                  <a:pt x="9702" y="7506"/>
                </a:cubicBezTo>
                <a:cubicBezTo>
                  <a:pt x="9747" y="7506"/>
                  <a:pt x="9787" y="7476"/>
                  <a:pt x="9787" y="7438"/>
                </a:cubicBezTo>
                <a:cubicBezTo>
                  <a:pt x="9787" y="7348"/>
                  <a:pt x="9962" y="7280"/>
                  <a:pt x="9993" y="7363"/>
                </a:cubicBezTo>
                <a:cubicBezTo>
                  <a:pt x="10007" y="7400"/>
                  <a:pt x="10052" y="7430"/>
                  <a:pt x="10092" y="7430"/>
                </a:cubicBezTo>
                <a:cubicBezTo>
                  <a:pt x="10245" y="7430"/>
                  <a:pt x="10200" y="8174"/>
                  <a:pt x="10052" y="8181"/>
                </a:cubicBezTo>
                <a:cubicBezTo>
                  <a:pt x="10038" y="8181"/>
                  <a:pt x="9953" y="8069"/>
                  <a:pt x="9859" y="7926"/>
                </a:cubicBezTo>
                <a:cubicBezTo>
                  <a:pt x="9707" y="7701"/>
                  <a:pt x="9675" y="7686"/>
                  <a:pt x="9563" y="7753"/>
                </a:cubicBezTo>
                <a:cubicBezTo>
                  <a:pt x="9388" y="7866"/>
                  <a:pt x="9276" y="8317"/>
                  <a:pt x="9308" y="8782"/>
                </a:cubicBezTo>
                <a:cubicBezTo>
                  <a:pt x="9335" y="9165"/>
                  <a:pt x="9258" y="9383"/>
                  <a:pt x="9101" y="9383"/>
                </a:cubicBezTo>
                <a:cubicBezTo>
                  <a:pt x="9061" y="9383"/>
                  <a:pt x="9025" y="9436"/>
                  <a:pt x="9025" y="9496"/>
                </a:cubicBezTo>
                <a:cubicBezTo>
                  <a:pt x="9025" y="9563"/>
                  <a:pt x="8976" y="9646"/>
                  <a:pt x="8918" y="9699"/>
                </a:cubicBezTo>
                <a:cubicBezTo>
                  <a:pt x="8797" y="9789"/>
                  <a:pt x="8644" y="9729"/>
                  <a:pt x="8689" y="9608"/>
                </a:cubicBezTo>
                <a:cubicBezTo>
                  <a:pt x="8770" y="9391"/>
                  <a:pt x="8133" y="9488"/>
                  <a:pt x="8017" y="9721"/>
                </a:cubicBezTo>
                <a:cubicBezTo>
                  <a:pt x="7994" y="9766"/>
                  <a:pt x="7846" y="9849"/>
                  <a:pt x="7694" y="9909"/>
                </a:cubicBezTo>
                <a:cubicBezTo>
                  <a:pt x="7403" y="10006"/>
                  <a:pt x="7277" y="9954"/>
                  <a:pt x="7277" y="9721"/>
                </a:cubicBezTo>
                <a:cubicBezTo>
                  <a:pt x="7277" y="9511"/>
                  <a:pt x="7152" y="9541"/>
                  <a:pt x="6721" y="9864"/>
                </a:cubicBezTo>
                <a:cubicBezTo>
                  <a:pt x="6627" y="9931"/>
                  <a:pt x="6538" y="9969"/>
                  <a:pt x="6520" y="9946"/>
                </a:cubicBezTo>
                <a:cubicBezTo>
                  <a:pt x="6484" y="9879"/>
                  <a:pt x="6694" y="9601"/>
                  <a:pt x="6739" y="9646"/>
                </a:cubicBezTo>
                <a:cubicBezTo>
                  <a:pt x="6757" y="9669"/>
                  <a:pt x="6784" y="9631"/>
                  <a:pt x="6802" y="9571"/>
                </a:cubicBezTo>
                <a:cubicBezTo>
                  <a:pt x="6815" y="9511"/>
                  <a:pt x="6860" y="9458"/>
                  <a:pt x="6896" y="9458"/>
                </a:cubicBezTo>
                <a:cubicBezTo>
                  <a:pt x="6936" y="9458"/>
                  <a:pt x="6955" y="9421"/>
                  <a:pt x="6941" y="9383"/>
                </a:cubicBezTo>
                <a:cubicBezTo>
                  <a:pt x="6923" y="9338"/>
                  <a:pt x="6887" y="9331"/>
                  <a:pt x="6860" y="9361"/>
                </a:cubicBezTo>
                <a:cubicBezTo>
                  <a:pt x="6824" y="9398"/>
                  <a:pt x="6824" y="9376"/>
                  <a:pt x="6860" y="9293"/>
                </a:cubicBezTo>
                <a:cubicBezTo>
                  <a:pt x="6892" y="9233"/>
                  <a:pt x="6905" y="9158"/>
                  <a:pt x="6887" y="9135"/>
                </a:cubicBezTo>
                <a:cubicBezTo>
                  <a:pt x="6874" y="9105"/>
                  <a:pt x="6883" y="9083"/>
                  <a:pt x="6910" y="9083"/>
                </a:cubicBezTo>
                <a:cubicBezTo>
                  <a:pt x="6941" y="9083"/>
                  <a:pt x="6963" y="9023"/>
                  <a:pt x="6968" y="8948"/>
                </a:cubicBezTo>
                <a:cubicBezTo>
                  <a:pt x="6972" y="8865"/>
                  <a:pt x="6986" y="8887"/>
                  <a:pt x="7004" y="9008"/>
                </a:cubicBezTo>
                <a:cubicBezTo>
                  <a:pt x="7031" y="9173"/>
                  <a:pt x="7062" y="9195"/>
                  <a:pt x="7232" y="9195"/>
                </a:cubicBezTo>
                <a:cubicBezTo>
                  <a:pt x="7398" y="9195"/>
                  <a:pt x="7434" y="9165"/>
                  <a:pt x="7452" y="9045"/>
                </a:cubicBezTo>
                <a:cubicBezTo>
                  <a:pt x="7474" y="8827"/>
                  <a:pt x="7591" y="8715"/>
                  <a:pt x="7784" y="8707"/>
                </a:cubicBezTo>
                <a:cubicBezTo>
                  <a:pt x="7909" y="8707"/>
                  <a:pt x="7950" y="8677"/>
                  <a:pt x="7950" y="8572"/>
                </a:cubicBezTo>
                <a:cubicBezTo>
                  <a:pt x="7950" y="8467"/>
                  <a:pt x="7958" y="8459"/>
                  <a:pt x="7994" y="8557"/>
                </a:cubicBezTo>
                <a:cubicBezTo>
                  <a:pt x="8017" y="8617"/>
                  <a:pt x="8044" y="8647"/>
                  <a:pt x="8053" y="8632"/>
                </a:cubicBezTo>
                <a:cubicBezTo>
                  <a:pt x="8106" y="8534"/>
                  <a:pt x="8214" y="8001"/>
                  <a:pt x="8192" y="7964"/>
                </a:cubicBezTo>
                <a:cubicBezTo>
                  <a:pt x="8174" y="7941"/>
                  <a:pt x="8151" y="7964"/>
                  <a:pt x="8142" y="8009"/>
                </a:cubicBezTo>
                <a:cubicBezTo>
                  <a:pt x="8106" y="8181"/>
                  <a:pt x="8035" y="8114"/>
                  <a:pt x="8062" y="7934"/>
                </a:cubicBezTo>
                <a:cubicBezTo>
                  <a:pt x="8084" y="7799"/>
                  <a:pt x="8111" y="7528"/>
                  <a:pt x="8125" y="7273"/>
                </a:cubicBezTo>
                <a:cubicBezTo>
                  <a:pt x="8129" y="7243"/>
                  <a:pt x="8174" y="7198"/>
                  <a:pt x="8232" y="7167"/>
                </a:cubicBezTo>
                <a:cubicBezTo>
                  <a:pt x="8286" y="7137"/>
                  <a:pt x="8339" y="7108"/>
                  <a:pt x="8353" y="7100"/>
                </a:cubicBezTo>
                <a:cubicBezTo>
                  <a:pt x="8367" y="7092"/>
                  <a:pt x="8420" y="7062"/>
                  <a:pt x="8479" y="7025"/>
                </a:cubicBezTo>
                <a:cubicBezTo>
                  <a:pt x="8532" y="6995"/>
                  <a:pt x="8577" y="6920"/>
                  <a:pt x="8577" y="6852"/>
                </a:cubicBezTo>
                <a:cubicBezTo>
                  <a:pt x="8577" y="6785"/>
                  <a:pt x="8608" y="6694"/>
                  <a:pt x="8644" y="6649"/>
                </a:cubicBezTo>
                <a:cubicBezTo>
                  <a:pt x="8698" y="6582"/>
                  <a:pt x="8698" y="6537"/>
                  <a:pt x="8653" y="6386"/>
                </a:cubicBezTo>
                <a:cubicBezTo>
                  <a:pt x="8599" y="6199"/>
                  <a:pt x="8564" y="6161"/>
                  <a:pt x="8330" y="5988"/>
                </a:cubicBezTo>
                <a:cubicBezTo>
                  <a:pt x="8192" y="5883"/>
                  <a:pt x="8142" y="5711"/>
                  <a:pt x="8200" y="5493"/>
                </a:cubicBezTo>
                <a:cubicBezTo>
                  <a:pt x="8218" y="5425"/>
                  <a:pt x="8232" y="5275"/>
                  <a:pt x="8232" y="5170"/>
                </a:cubicBezTo>
                <a:cubicBezTo>
                  <a:pt x="8232" y="5042"/>
                  <a:pt x="8272" y="4929"/>
                  <a:pt x="8357" y="4832"/>
                </a:cubicBezTo>
                <a:cubicBezTo>
                  <a:pt x="8429" y="4757"/>
                  <a:pt x="8487" y="4652"/>
                  <a:pt x="8487" y="4614"/>
                </a:cubicBezTo>
                <a:cubicBezTo>
                  <a:pt x="8487" y="4539"/>
                  <a:pt x="8801" y="4276"/>
                  <a:pt x="8895" y="4276"/>
                </a:cubicBezTo>
                <a:cubicBezTo>
                  <a:pt x="8918" y="4276"/>
                  <a:pt x="9012" y="4156"/>
                  <a:pt x="9106" y="4006"/>
                </a:cubicBezTo>
                <a:cubicBezTo>
                  <a:pt x="9227" y="3810"/>
                  <a:pt x="9254" y="3728"/>
                  <a:pt x="9209" y="3683"/>
                </a:cubicBezTo>
                <a:cubicBezTo>
                  <a:pt x="9160" y="3630"/>
                  <a:pt x="9169" y="3570"/>
                  <a:pt x="9249" y="3390"/>
                </a:cubicBezTo>
                <a:cubicBezTo>
                  <a:pt x="9308" y="3262"/>
                  <a:pt x="9370" y="3172"/>
                  <a:pt x="9393" y="3195"/>
                </a:cubicBezTo>
                <a:cubicBezTo>
                  <a:pt x="9411" y="3217"/>
                  <a:pt x="9429" y="3195"/>
                  <a:pt x="9429" y="3157"/>
                </a:cubicBezTo>
                <a:cubicBezTo>
                  <a:pt x="9429" y="3067"/>
                  <a:pt x="9783" y="3044"/>
                  <a:pt x="10007" y="3119"/>
                </a:cubicBezTo>
                <a:close/>
                <a:moveTo>
                  <a:pt x="8008" y="1475"/>
                </a:moveTo>
                <a:cubicBezTo>
                  <a:pt x="7976" y="1490"/>
                  <a:pt x="7923" y="1490"/>
                  <a:pt x="7896" y="1475"/>
                </a:cubicBezTo>
                <a:cubicBezTo>
                  <a:pt x="7864" y="1452"/>
                  <a:pt x="7887" y="1437"/>
                  <a:pt x="7950" y="1437"/>
                </a:cubicBezTo>
                <a:cubicBezTo>
                  <a:pt x="8012" y="1437"/>
                  <a:pt x="8035" y="1452"/>
                  <a:pt x="8008" y="1475"/>
                </a:cubicBezTo>
                <a:close/>
                <a:moveTo>
                  <a:pt x="7654" y="1542"/>
                </a:moveTo>
                <a:cubicBezTo>
                  <a:pt x="7667" y="1602"/>
                  <a:pt x="7663" y="1632"/>
                  <a:pt x="7636" y="1610"/>
                </a:cubicBezTo>
                <a:cubicBezTo>
                  <a:pt x="7609" y="1587"/>
                  <a:pt x="7591" y="1535"/>
                  <a:pt x="7591" y="1490"/>
                </a:cubicBezTo>
                <a:cubicBezTo>
                  <a:pt x="7591" y="1385"/>
                  <a:pt x="7622" y="1407"/>
                  <a:pt x="7654" y="1542"/>
                </a:cubicBezTo>
                <a:close/>
                <a:moveTo>
                  <a:pt x="8129" y="1047"/>
                </a:moveTo>
                <a:cubicBezTo>
                  <a:pt x="8129" y="1084"/>
                  <a:pt x="8093" y="1122"/>
                  <a:pt x="8053" y="1122"/>
                </a:cubicBezTo>
                <a:cubicBezTo>
                  <a:pt x="7985" y="1122"/>
                  <a:pt x="7981" y="1107"/>
                  <a:pt x="8039" y="1047"/>
                </a:cubicBezTo>
                <a:cubicBezTo>
                  <a:pt x="8125" y="956"/>
                  <a:pt x="8129" y="956"/>
                  <a:pt x="8129" y="1047"/>
                </a:cubicBezTo>
                <a:close/>
                <a:moveTo>
                  <a:pt x="8577" y="896"/>
                </a:moveTo>
                <a:cubicBezTo>
                  <a:pt x="8577" y="934"/>
                  <a:pt x="8546" y="949"/>
                  <a:pt x="8510" y="926"/>
                </a:cubicBezTo>
                <a:cubicBezTo>
                  <a:pt x="8474" y="896"/>
                  <a:pt x="8442" y="866"/>
                  <a:pt x="8442" y="851"/>
                </a:cubicBezTo>
                <a:cubicBezTo>
                  <a:pt x="8442" y="836"/>
                  <a:pt x="8474" y="821"/>
                  <a:pt x="8510" y="821"/>
                </a:cubicBezTo>
                <a:cubicBezTo>
                  <a:pt x="8546" y="821"/>
                  <a:pt x="8577" y="851"/>
                  <a:pt x="8577" y="896"/>
                </a:cubicBezTo>
                <a:close/>
                <a:moveTo>
                  <a:pt x="10639" y="175"/>
                </a:moveTo>
                <a:cubicBezTo>
                  <a:pt x="10639" y="243"/>
                  <a:pt x="10504" y="281"/>
                  <a:pt x="10482" y="220"/>
                </a:cubicBezTo>
                <a:cubicBezTo>
                  <a:pt x="10464" y="175"/>
                  <a:pt x="10495" y="145"/>
                  <a:pt x="10545" y="145"/>
                </a:cubicBezTo>
                <a:cubicBezTo>
                  <a:pt x="10599" y="145"/>
                  <a:pt x="10639" y="160"/>
                  <a:pt x="10639" y="175"/>
                </a:cubicBezTo>
                <a:close/>
                <a:moveTo>
                  <a:pt x="10146" y="220"/>
                </a:moveTo>
                <a:cubicBezTo>
                  <a:pt x="10146" y="258"/>
                  <a:pt x="10123" y="295"/>
                  <a:pt x="10097" y="295"/>
                </a:cubicBezTo>
                <a:cubicBezTo>
                  <a:pt x="10074" y="295"/>
                  <a:pt x="10065" y="258"/>
                  <a:pt x="10078" y="220"/>
                </a:cubicBezTo>
                <a:cubicBezTo>
                  <a:pt x="10092" y="175"/>
                  <a:pt x="10115" y="145"/>
                  <a:pt x="10128" y="145"/>
                </a:cubicBezTo>
                <a:cubicBezTo>
                  <a:pt x="10137" y="145"/>
                  <a:pt x="10146" y="175"/>
                  <a:pt x="10146" y="220"/>
                </a:cubicBezTo>
                <a:close/>
                <a:moveTo>
                  <a:pt x="9944" y="78"/>
                </a:moveTo>
                <a:cubicBezTo>
                  <a:pt x="9926" y="123"/>
                  <a:pt x="9881" y="138"/>
                  <a:pt x="9841" y="108"/>
                </a:cubicBezTo>
                <a:cubicBezTo>
                  <a:pt x="9805" y="85"/>
                  <a:pt x="9724" y="138"/>
                  <a:pt x="9662" y="235"/>
                </a:cubicBezTo>
                <a:cubicBezTo>
                  <a:pt x="9599" y="333"/>
                  <a:pt x="9563" y="363"/>
                  <a:pt x="9581" y="311"/>
                </a:cubicBezTo>
                <a:cubicBezTo>
                  <a:pt x="9604" y="251"/>
                  <a:pt x="9572" y="220"/>
                  <a:pt x="9465" y="220"/>
                </a:cubicBezTo>
                <a:cubicBezTo>
                  <a:pt x="9272" y="220"/>
                  <a:pt x="9111" y="295"/>
                  <a:pt x="9137" y="371"/>
                </a:cubicBezTo>
                <a:cubicBezTo>
                  <a:pt x="9164" y="446"/>
                  <a:pt x="8945" y="551"/>
                  <a:pt x="8806" y="528"/>
                </a:cubicBezTo>
                <a:cubicBezTo>
                  <a:pt x="8729" y="513"/>
                  <a:pt x="8712" y="536"/>
                  <a:pt x="8734" y="611"/>
                </a:cubicBezTo>
                <a:cubicBezTo>
                  <a:pt x="8761" y="686"/>
                  <a:pt x="8756" y="693"/>
                  <a:pt x="8707" y="611"/>
                </a:cubicBezTo>
                <a:cubicBezTo>
                  <a:pt x="8599" y="446"/>
                  <a:pt x="8308" y="521"/>
                  <a:pt x="8308" y="716"/>
                </a:cubicBezTo>
                <a:cubicBezTo>
                  <a:pt x="8308" y="829"/>
                  <a:pt x="8304" y="829"/>
                  <a:pt x="8142" y="859"/>
                </a:cubicBezTo>
                <a:cubicBezTo>
                  <a:pt x="7958" y="889"/>
                  <a:pt x="7896" y="964"/>
                  <a:pt x="7918" y="1122"/>
                </a:cubicBezTo>
                <a:cubicBezTo>
                  <a:pt x="7932" y="1204"/>
                  <a:pt x="7918" y="1294"/>
                  <a:pt x="7896" y="1325"/>
                </a:cubicBezTo>
                <a:cubicBezTo>
                  <a:pt x="7864" y="1354"/>
                  <a:pt x="7860" y="1332"/>
                  <a:pt x="7882" y="1272"/>
                </a:cubicBezTo>
                <a:cubicBezTo>
                  <a:pt x="7909" y="1197"/>
                  <a:pt x="7891" y="1189"/>
                  <a:pt x="7793" y="1227"/>
                </a:cubicBezTo>
                <a:cubicBezTo>
                  <a:pt x="7681" y="1272"/>
                  <a:pt x="7672" y="1264"/>
                  <a:pt x="7721" y="1167"/>
                </a:cubicBezTo>
                <a:cubicBezTo>
                  <a:pt x="7806" y="1002"/>
                  <a:pt x="7721" y="1009"/>
                  <a:pt x="7484" y="1204"/>
                </a:cubicBezTo>
                <a:cubicBezTo>
                  <a:pt x="7335" y="1317"/>
                  <a:pt x="7291" y="1392"/>
                  <a:pt x="7309" y="1475"/>
                </a:cubicBezTo>
                <a:cubicBezTo>
                  <a:pt x="7327" y="1557"/>
                  <a:pt x="7317" y="1580"/>
                  <a:pt x="7286" y="1542"/>
                </a:cubicBezTo>
                <a:cubicBezTo>
                  <a:pt x="7223" y="1482"/>
                  <a:pt x="6919" y="1685"/>
                  <a:pt x="6919" y="1790"/>
                </a:cubicBezTo>
                <a:cubicBezTo>
                  <a:pt x="6919" y="1895"/>
                  <a:pt x="6936" y="1895"/>
                  <a:pt x="7120" y="1768"/>
                </a:cubicBezTo>
                <a:cubicBezTo>
                  <a:pt x="7205" y="1707"/>
                  <a:pt x="7277" y="1670"/>
                  <a:pt x="7277" y="1685"/>
                </a:cubicBezTo>
                <a:cubicBezTo>
                  <a:pt x="7277" y="1700"/>
                  <a:pt x="7340" y="1685"/>
                  <a:pt x="7412" y="1647"/>
                </a:cubicBezTo>
                <a:cubicBezTo>
                  <a:pt x="7492" y="1610"/>
                  <a:pt x="7546" y="1610"/>
                  <a:pt x="7546" y="1655"/>
                </a:cubicBezTo>
                <a:cubicBezTo>
                  <a:pt x="7546" y="1692"/>
                  <a:pt x="7515" y="1723"/>
                  <a:pt x="7479" y="1723"/>
                </a:cubicBezTo>
                <a:cubicBezTo>
                  <a:pt x="7443" y="1723"/>
                  <a:pt x="7412" y="1790"/>
                  <a:pt x="7412" y="1865"/>
                </a:cubicBezTo>
                <a:cubicBezTo>
                  <a:pt x="7412" y="1948"/>
                  <a:pt x="7322" y="2121"/>
                  <a:pt x="7188" y="2278"/>
                </a:cubicBezTo>
                <a:cubicBezTo>
                  <a:pt x="7067" y="2428"/>
                  <a:pt x="6963" y="2579"/>
                  <a:pt x="6963" y="2616"/>
                </a:cubicBezTo>
                <a:cubicBezTo>
                  <a:pt x="6963" y="2654"/>
                  <a:pt x="6923" y="2699"/>
                  <a:pt x="6874" y="2721"/>
                </a:cubicBezTo>
                <a:cubicBezTo>
                  <a:pt x="6811" y="2744"/>
                  <a:pt x="6784" y="2827"/>
                  <a:pt x="6784" y="2954"/>
                </a:cubicBezTo>
                <a:cubicBezTo>
                  <a:pt x="6784" y="3209"/>
                  <a:pt x="6636" y="3450"/>
                  <a:pt x="6484" y="3450"/>
                </a:cubicBezTo>
                <a:cubicBezTo>
                  <a:pt x="6381" y="3450"/>
                  <a:pt x="6372" y="3465"/>
                  <a:pt x="6426" y="3532"/>
                </a:cubicBezTo>
                <a:cubicBezTo>
                  <a:pt x="6479" y="3600"/>
                  <a:pt x="6484" y="3615"/>
                  <a:pt x="6430" y="3653"/>
                </a:cubicBezTo>
                <a:cubicBezTo>
                  <a:pt x="6399" y="3675"/>
                  <a:pt x="6291" y="3825"/>
                  <a:pt x="6197" y="3983"/>
                </a:cubicBezTo>
                <a:cubicBezTo>
                  <a:pt x="6040" y="4246"/>
                  <a:pt x="6013" y="4269"/>
                  <a:pt x="5928" y="4186"/>
                </a:cubicBezTo>
                <a:cubicBezTo>
                  <a:pt x="5852" y="4103"/>
                  <a:pt x="5829" y="4111"/>
                  <a:pt x="5785" y="4208"/>
                </a:cubicBezTo>
                <a:cubicBezTo>
                  <a:pt x="5753" y="4276"/>
                  <a:pt x="5704" y="4314"/>
                  <a:pt x="5668" y="4291"/>
                </a:cubicBezTo>
                <a:cubicBezTo>
                  <a:pt x="5623" y="4269"/>
                  <a:pt x="5614" y="4291"/>
                  <a:pt x="5632" y="4374"/>
                </a:cubicBezTo>
                <a:cubicBezTo>
                  <a:pt x="5650" y="4456"/>
                  <a:pt x="5623" y="4501"/>
                  <a:pt x="5525" y="4539"/>
                </a:cubicBezTo>
                <a:cubicBezTo>
                  <a:pt x="5453" y="4569"/>
                  <a:pt x="5395" y="4621"/>
                  <a:pt x="5395" y="4659"/>
                </a:cubicBezTo>
                <a:cubicBezTo>
                  <a:pt x="5395" y="4697"/>
                  <a:pt x="5345" y="4742"/>
                  <a:pt x="5283" y="4772"/>
                </a:cubicBezTo>
                <a:cubicBezTo>
                  <a:pt x="5220" y="4794"/>
                  <a:pt x="5171" y="4847"/>
                  <a:pt x="5171" y="4892"/>
                </a:cubicBezTo>
                <a:cubicBezTo>
                  <a:pt x="5171" y="4929"/>
                  <a:pt x="5153" y="4944"/>
                  <a:pt x="5135" y="4922"/>
                </a:cubicBezTo>
                <a:cubicBezTo>
                  <a:pt x="5112" y="4899"/>
                  <a:pt x="5036" y="4944"/>
                  <a:pt x="4960" y="5027"/>
                </a:cubicBezTo>
                <a:cubicBezTo>
                  <a:pt x="4825" y="5162"/>
                  <a:pt x="4821" y="5185"/>
                  <a:pt x="4816" y="5733"/>
                </a:cubicBezTo>
                <a:cubicBezTo>
                  <a:pt x="4812" y="6206"/>
                  <a:pt x="4825" y="6289"/>
                  <a:pt x="4879" y="6259"/>
                </a:cubicBezTo>
                <a:cubicBezTo>
                  <a:pt x="4951" y="6214"/>
                  <a:pt x="4973" y="6341"/>
                  <a:pt x="4911" y="6409"/>
                </a:cubicBezTo>
                <a:cubicBezTo>
                  <a:pt x="4857" y="6462"/>
                  <a:pt x="4852" y="6905"/>
                  <a:pt x="4906" y="6905"/>
                </a:cubicBezTo>
                <a:cubicBezTo>
                  <a:pt x="4929" y="6905"/>
                  <a:pt x="4946" y="6972"/>
                  <a:pt x="4946" y="7055"/>
                </a:cubicBezTo>
                <a:cubicBezTo>
                  <a:pt x="4946" y="7145"/>
                  <a:pt x="5014" y="7273"/>
                  <a:pt x="5126" y="7393"/>
                </a:cubicBezTo>
                <a:cubicBezTo>
                  <a:pt x="5359" y="7641"/>
                  <a:pt x="5601" y="7641"/>
                  <a:pt x="5803" y="7393"/>
                </a:cubicBezTo>
                <a:cubicBezTo>
                  <a:pt x="5888" y="7295"/>
                  <a:pt x="6040" y="7137"/>
                  <a:pt x="6148" y="7047"/>
                </a:cubicBezTo>
                <a:cubicBezTo>
                  <a:pt x="6251" y="6957"/>
                  <a:pt x="6336" y="6830"/>
                  <a:pt x="6340" y="6762"/>
                </a:cubicBezTo>
                <a:cubicBezTo>
                  <a:pt x="6340" y="6664"/>
                  <a:pt x="6349" y="6657"/>
                  <a:pt x="6367" y="6755"/>
                </a:cubicBezTo>
                <a:cubicBezTo>
                  <a:pt x="6381" y="6815"/>
                  <a:pt x="6421" y="6897"/>
                  <a:pt x="6452" y="6927"/>
                </a:cubicBezTo>
                <a:cubicBezTo>
                  <a:pt x="6488" y="6957"/>
                  <a:pt x="6515" y="7077"/>
                  <a:pt x="6515" y="7190"/>
                </a:cubicBezTo>
                <a:cubicBezTo>
                  <a:pt x="6515" y="7303"/>
                  <a:pt x="6556" y="7476"/>
                  <a:pt x="6605" y="7581"/>
                </a:cubicBezTo>
                <a:cubicBezTo>
                  <a:pt x="6654" y="7686"/>
                  <a:pt x="6694" y="7799"/>
                  <a:pt x="6694" y="7828"/>
                </a:cubicBezTo>
                <a:cubicBezTo>
                  <a:pt x="6694" y="7866"/>
                  <a:pt x="6766" y="8016"/>
                  <a:pt x="6851" y="8166"/>
                </a:cubicBezTo>
                <a:cubicBezTo>
                  <a:pt x="6936" y="8317"/>
                  <a:pt x="6986" y="8452"/>
                  <a:pt x="6963" y="8467"/>
                </a:cubicBezTo>
                <a:cubicBezTo>
                  <a:pt x="6936" y="8482"/>
                  <a:pt x="6919" y="8542"/>
                  <a:pt x="6919" y="8602"/>
                </a:cubicBezTo>
                <a:cubicBezTo>
                  <a:pt x="6919" y="8662"/>
                  <a:pt x="6905" y="8700"/>
                  <a:pt x="6887" y="8700"/>
                </a:cubicBezTo>
                <a:cubicBezTo>
                  <a:pt x="6815" y="8677"/>
                  <a:pt x="6560" y="8805"/>
                  <a:pt x="6560" y="8857"/>
                </a:cubicBezTo>
                <a:cubicBezTo>
                  <a:pt x="6560" y="8932"/>
                  <a:pt x="6296" y="9038"/>
                  <a:pt x="6260" y="8985"/>
                </a:cubicBezTo>
                <a:cubicBezTo>
                  <a:pt x="6251" y="8962"/>
                  <a:pt x="6260" y="8880"/>
                  <a:pt x="6287" y="8805"/>
                </a:cubicBezTo>
                <a:cubicBezTo>
                  <a:pt x="6331" y="8677"/>
                  <a:pt x="6331" y="8677"/>
                  <a:pt x="6336" y="8805"/>
                </a:cubicBezTo>
                <a:cubicBezTo>
                  <a:pt x="6336" y="8880"/>
                  <a:pt x="6358" y="8917"/>
                  <a:pt x="6381" y="8895"/>
                </a:cubicBezTo>
                <a:cubicBezTo>
                  <a:pt x="6407" y="8865"/>
                  <a:pt x="6417" y="8820"/>
                  <a:pt x="6403" y="8782"/>
                </a:cubicBezTo>
                <a:cubicBezTo>
                  <a:pt x="6390" y="8745"/>
                  <a:pt x="6399" y="8700"/>
                  <a:pt x="6426" y="8670"/>
                </a:cubicBezTo>
                <a:cubicBezTo>
                  <a:pt x="6506" y="8587"/>
                  <a:pt x="6475" y="8407"/>
                  <a:pt x="6381" y="8407"/>
                </a:cubicBezTo>
                <a:cubicBezTo>
                  <a:pt x="6291" y="8407"/>
                  <a:pt x="6255" y="8227"/>
                  <a:pt x="6331" y="8144"/>
                </a:cubicBezTo>
                <a:cubicBezTo>
                  <a:pt x="6385" y="8091"/>
                  <a:pt x="6381" y="7656"/>
                  <a:pt x="6327" y="7656"/>
                </a:cubicBezTo>
                <a:cubicBezTo>
                  <a:pt x="6309" y="7656"/>
                  <a:pt x="6291" y="7686"/>
                  <a:pt x="6291" y="7731"/>
                </a:cubicBezTo>
                <a:cubicBezTo>
                  <a:pt x="6291" y="7768"/>
                  <a:pt x="6264" y="7806"/>
                  <a:pt x="6228" y="7806"/>
                </a:cubicBezTo>
                <a:cubicBezTo>
                  <a:pt x="6197" y="7806"/>
                  <a:pt x="6143" y="7859"/>
                  <a:pt x="6112" y="7919"/>
                </a:cubicBezTo>
                <a:cubicBezTo>
                  <a:pt x="6080" y="7979"/>
                  <a:pt x="6000" y="8031"/>
                  <a:pt x="5928" y="8031"/>
                </a:cubicBezTo>
                <a:cubicBezTo>
                  <a:pt x="5686" y="8031"/>
                  <a:pt x="5520" y="8835"/>
                  <a:pt x="5699" y="9143"/>
                </a:cubicBezTo>
                <a:cubicBezTo>
                  <a:pt x="5762" y="9263"/>
                  <a:pt x="5767" y="9361"/>
                  <a:pt x="5708" y="9421"/>
                </a:cubicBezTo>
                <a:cubicBezTo>
                  <a:pt x="5686" y="9443"/>
                  <a:pt x="5677" y="9511"/>
                  <a:pt x="5695" y="9578"/>
                </a:cubicBezTo>
                <a:cubicBezTo>
                  <a:pt x="5713" y="9661"/>
                  <a:pt x="5735" y="9669"/>
                  <a:pt x="5780" y="9601"/>
                </a:cubicBezTo>
                <a:cubicBezTo>
                  <a:pt x="5829" y="9533"/>
                  <a:pt x="5843" y="9541"/>
                  <a:pt x="5843" y="9638"/>
                </a:cubicBezTo>
                <a:cubicBezTo>
                  <a:pt x="5843" y="9706"/>
                  <a:pt x="5820" y="9759"/>
                  <a:pt x="5794" y="9759"/>
                </a:cubicBezTo>
                <a:cubicBezTo>
                  <a:pt x="5758" y="9759"/>
                  <a:pt x="5758" y="9796"/>
                  <a:pt x="5798" y="9871"/>
                </a:cubicBezTo>
                <a:cubicBezTo>
                  <a:pt x="5897" y="10067"/>
                  <a:pt x="5776" y="10217"/>
                  <a:pt x="5569" y="10164"/>
                </a:cubicBezTo>
                <a:cubicBezTo>
                  <a:pt x="5453" y="10127"/>
                  <a:pt x="5363" y="10149"/>
                  <a:pt x="5296" y="10224"/>
                </a:cubicBezTo>
                <a:cubicBezTo>
                  <a:pt x="5233" y="10292"/>
                  <a:pt x="5135" y="10322"/>
                  <a:pt x="5054" y="10307"/>
                </a:cubicBezTo>
                <a:cubicBezTo>
                  <a:pt x="4843" y="10254"/>
                  <a:pt x="4651" y="10450"/>
                  <a:pt x="4615" y="10757"/>
                </a:cubicBezTo>
                <a:cubicBezTo>
                  <a:pt x="4570" y="11155"/>
                  <a:pt x="4274" y="11606"/>
                  <a:pt x="3938" y="11794"/>
                </a:cubicBezTo>
                <a:cubicBezTo>
                  <a:pt x="3741" y="11899"/>
                  <a:pt x="3709" y="11944"/>
                  <a:pt x="3678" y="12185"/>
                </a:cubicBezTo>
                <a:cubicBezTo>
                  <a:pt x="3642" y="12425"/>
                  <a:pt x="3615" y="12470"/>
                  <a:pt x="3463" y="12538"/>
                </a:cubicBezTo>
                <a:cubicBezTo>
                  <a:pt x="3364" y="12583"/>
                  <a:pt x="3261" y="12688"/>
                  <a:pt x="3230" y="12763"/>
                </a:cubicBezTo>
                <a:cubicBezTo>
                  <a:pt x="3167" y="12936"/>
                  <a:pt x="3010" y="12958"/>
                  <a:pt x="2920" y="12815"/>
                </a:cubicBezTo>
                <a:cubicBezTo>
                  <a:pt x="2889" y="12755"/>
                  <a:pt x="2804" y="12688"/>
                  <a:pt x="2732" y="12658"/>
                </a:cubicBezTo>
                <a:cubicBezTo>
                  <a:pt x="2616" y="12613"/>
                  <a:pt x="2607" y="12620"/>
                  <a:pt x="2638" y="12778"/>
                </a:cubicBezTo>
                <a:cubicBezTo>
                  <a:pt x="2732" y="13289"/>
                  <a:pt x="2723" y="13326"/>
                  <a:pt x="2539" y="13326"/>
                </a:cubicBezTo>
                <a:cubicBezTo>
                  <a:pt x="2445" y="13326"/>
                  <a:pt x="2347" y="13296"/>
                  <a:pt x="2315" y="13266"/>
                </a:cubicBezTo>
                <a:cubicBezTo>
                  <a:pt x="2257" y="13206"/>
                  <a:pt x="1916" y="13273"/>
                  <a:pt x="1809" y="13371"/>
                </a:cubicBezTo>
                <a:cubicBezTo>
                  <a:pt x="1724" y="13439"/>
                  <a:pt x="1715" y="13814"/>
                  <a:pt x="1795" y="13814"/>
                </a:cubicBezTo>
                <a:cubicBezTo>
                  <a:pt x="1827" y="13814"/>
                  <a:pt x="1854" y="13844"/>
                  <a:pt x="1854" y="13889"/>
                </a:cubicBezTo>
                <a:cubicBezTo>
                  <a:pt x="1854" y="13927"/>
                  <a:pt x="1881" y="13942"/>
                  <a:pt x="1912" y="13919"/>
                </a:cubicBezTo>
                <a:cubicBezTo>
                  <a:pt x="2015" y="13852"/>
                  <a:pt x="2212" y="14025"/>
                  <a:pt x="2185" y="14152"/>
                </a:cubicBezTo>
                <a:cubicBezTo>
                  <a:pt x="2172" y="14212"/>
                  <a:pt x="2181" y="14265"/>
                  <a:pt x="2212" y="14265"/>
                </a:cubicBezTo>
                <a:cubicBezTo>
                  <a:pt x="2239" y="14265"/>
                  <a:pt x="2248" y="14227"/>
                  <a:pt x="2235" y="14190"/>
                </a:cubicBezTo>
                <a:cubicBezTo>
                  <a:pt x="2185" y="14055"/>
                  <a:pt x="2347" y="14115"/>
                  <a:pt x="2445" y="14265"/>
                </a:cubicBezTo>
                <a:cubicBezTo>
                  <a:pt x="2504" y="14347"/>
                  <a:pt x="2517" y="14415"/>
                  <a:pt x="2486" y="14415"/>
                </a:cubicBezTo>
                <a:cubicBezTo>
                  <a:pt x="2445" y="14415"/>
                  <a:pt x="2450" y="14453"/>
                  <a:pt x="2499" y="14535"/>
                </a:cubicBezTo>
                <a:cubicBezTo>
                  <a:pt x="2539" y="14595"/>
                  <a:pt x="2571" y="14685"/>
                  <a:pt x="2571" y="14723"/>
                </a:cubicBezTo>
                <a:cubicBezTo>
                  <a:pt x="2571" y="14761"/>
                  <a:pt x="2602" y="14791"/>
                  <a:pt x="2642" y="14791"/>
                </a:cubicBezTo>
                <a:cubicBezTo>
                  <a:pt x="2678" y="14791"/>
                  <a:pt x="2696" y="14821"/>
                  <a:pt x="2683" y="14866"/>
                </a:cubicBezTo>
                <a:cubicBezTo>
                  <a:pt x="2669" y="14903"/>
                  <a:pt x="2674" y="14941"/>
                  <a:pt x="2696" y="14941"/>
                </a:cubicBezTo>
                <a:cubicBezTo>
                  <a:pt x="2719" y="14941"/>
                  <a:pt x="2737" y="14986"/>
                  <a:pt x="2737" y="15031"/>
                </a:cubicBezTo>
                <a:cubicBezTo>
                  <a:pt x="2737" y="15084"/>
                  <a:pt x="2746" y="15159"/>
                  <a:pt x="2755" y="15204"/>
                </a:cubicBezTo>
                <a:cubicBezTo>
                  <a:pt x="2773" y="15309"/>
                  <a:pt x="2710" y="16060"/>
                  <a:pt x="2656" y="16353"/>
                </a:cubicBezTo>
                <a:cubicBezTo>
                  <a:pt x="2602" y="16623"/>
                  <a:pt x="2477" y="16773"/>
                  <a:pt x="2347" y="16706"/>
                </a:cubicBezTo>
                <a:cubicBezTo>
                  <a:pt x="2270" y="16668"/>
                  <a:pt x="1670" y="16593"/>
                  <a:pt x="1105" y="16563"/>
                </a:cubicBezTo>
                <a:cubicBezTo>
                  <a:pt x="975" y="16556"/>
                  <a:pt x="859" y="16526"/>
                  <a:pt x="841" y="16496"/>
                </a:cubicBezTo>
                <a:cubicBezTo>
                  <a:pt x="778" y="16390"/>
                  <a:pt x="612" y="16443"/>
                  <a:pt x="531" y="16593"/>
                </a:cubicBezTo>
                <a:cubicBezTo>
                  <a:pt x="486" y="16676"/>
                  <a:pt x="415" y="16743"/>
                  <a:pt x="375" y="16743"/>
                </a:cubicBezTo>
                <a:cubicBezTo>
                  <a:pt x="249" y="16743"/>
                  <a:pt x="186" y="16924"/>
                  <a:pt x="236" y="17141"/>
                </a:cubicBezTo>
                <a:cubicBezTo>
                  <a:pt x="258" y="17239"/>
                  <a:pt x="285" y="17554"/>
                  <a:pt x="289" y="17840"/>
                </a:cubicBezTo>
                <a:cubicBezTo>
                  <a:pt x="303" y="18388"/>
                  <a:pt x="200" y="19019"/>
                  <a:pt x="65" y="19199"/>
                </a:cubicBezTo>
                <a:cubicBezTo>
                  <a:pt x="29" y="19252"/>
                  <a:pt x="11" y="19297"/>
                  <a:pt x="25" y="19297"/>
                </a:cubicBezTo>
                <a:cubicBezTo>
                  <a:pt x="43" y="19297"/>
                  <a:pt x="38" y="19394"/>
                  <a:pt x="16" y="19522"/>
                </a:cubicBezTo>
                <a:cubicBezTo>
                  <a:pt x="-6" y="19657"/>
                  <a:pt x="-6" y="19747"/>
                  <a:pt x="20" y="19747"/>
                </a:cubicBezTo>
                <a:cubicBezTo>
                  <a:pt x="43" y="19747"/>
                  <a:pt x="61" y="19800"/>
                  <a:pt x="61" y="19860"/>
                </a:cubicBezTo>
                <a:cubicBezTo>
                  <a:pt x="61" y="19920"/>
                  <a:pt x="88" y="19965"/>
                  <a:pt x="119" y="19950"/>
                </a:cubicBezTo>
                <a:cubicBezTo>
                  <a:pt x="177" y="19935"/>
                  <a:pt x="186" y="20318"/>
                  <a:pt x="132" y="20649"/>
                </a:cubicBezTo>
                <a:cubicBezTo>
                  <a:pt x="101" y="20829"/>
                  <a:pt x="110" y="20837"/>
                  <a:pt x="294" y="20829"/>
                </a:cubicBezTo>
                <a:cubicBezTo>
                  <a:pt x="401" y="20829"/>
                  <a:pt x="531" y="20799"/>
                  <a:pt x="590" y="20769"/>
                </a:cubicBezTo>
                <a:cubicBezTo>
                  <a:pt x="751" y="20679"/>
                  <a:pt x="868" y="20791"/>
                  <a:pt x="944" y="21107"/>
                </a:cubicBezTo>
                <a:cubicBezTo>
                  <a:pt x="1020" y="21437"/>
                  <a:pt x="1190" y="21573"/>
                  <a:pt x="1284" y="21377"/>
                </a:cubicBezTo>
                <a:cubicBezTo>
                  <a:pt x="1383" y="21174"/>
                  <a:pt x="1647" y="21032"/>
                  <a:pt x="1921" y="21024"/>
                </a:cubicBezTo>
                <a:cubicBezTo>
                  <a:pt x="2069" y="21024"/>
                  <a:pt x="2226" y="21024"/>
                  <a:pt x="2270" y="21017"/>
                </a:cubicBezTo>
                <a:cubicBezTo>
                  <a:pt x="2311" y="21017"/>
                  <a:pt x="2378" y="20912"/>
                  <a:pt x="2414" y="20791"/>
                </a:cubicBezTo>
                <a:cubicBezTo>
                  <a:pt x="2463" y="20641"/>
                  <a:pt x="2530" y="20551"/>
                  <a:pt x="2620" y="20521"/>
                </a:cubicBezTo>
                <a:cubicBezTo>
                  <a:pt x="2723" y="20491"/>
                  <a:pt x="2773" y="20408"/>
                  <a:pt x="2826" y="20191"/>
                </a:cubicBezTo>
                <a:cubicBezTo>
                  <a:pt x="2862" y="20025"/>
                  <a:pt x="2920" y="19898"/>
                  <a:pt x="2952" y="19898"/>
                </a:cubicBezTo>
                <a:cubicBezTo>
                  <a:pt x="2983" y="19898"/>
                  <a:pt x="3033" y="19845"/>
                  <a:pt x="3064" y="19785"/>
                </a:cubicBezTo>
                <a:cubicBezTo>
                  <a:pt x="3113" y="19687"/>
                  <a:pt x="3109" y="19650"/>
                  <a:pt x="3055" y="19575"/>
                </a:cubicBezTo>
                <a:cubicBezTo>
                  <a:pt x="2947" y="19432"/>
                  <a:pt x="2934" y="19259"/>
                  <a:pt x="3010" y="19057"/>
                </a:cubicBezTo>
                <a:cubicBezTo>
                  <a:pt x="3171" y="18658"/>
                  <a:pt x="3445" y="18170"/>
                  <a:pt x="3508" y="18170"/>
                </a:cubicBezTo>
                <a:cubicBezTo>
                  <a:pt x="3543" y="18170"/>
                  <a:pt x="3678" y="18080"/>
                  <a:pt x="3808" y="17968"/>
                </a:cubicBezTo>
                <a:cubicBezTo>
                  <a:pt x="4050" y="17765"/>
                  <a:pt x="4184" y="17464"/>
                  <a:pt x="4095" y="17314"/>
                </a:cubicBezTo>
                <a:cubicBezTo>
                  <a:pt x="4072" y="17277"/>
                  <a:pt x="4050" y="17164"/>
                  <a:pt x="4050" y="17074"/>
                </a:cubicBezTo>
                <a:cubicBezTo>
                  <a:pt x="4050" y="16706"/>
                  <a:pt x="4525" y="16571"/>
                  <a:pt x="4798" y="16863"/>
                </a:cubicBezTo>
                <a:cubicBezTo>
                  <a:pt x="4946" y="17021"/>
                  <a:pt x="5050" y="16991"/>
                  <a:pt x="5211" y="16751"/>
                </a:cubicBezTo>
                <a:cubicBezTo>
                  <a:pt x="5296" y="16623"/>
                  <a:pt x="5417" y="16503"/>
                  <a:pt x="5489" y="16480"/>
                </a:cubicBezTo>
                <a:cubicBezTo>
                  <a:pt x="5560" y="16450"/>
                  <a:pt x="5641" y="16368"/>
                  <a:pt x="5664" y="16293"/>
                </a:cubicBezTo>
                <a:cubicBezTo>
                  <a:pt x="5686" y="16218"/>
                  <a:pt x="5735" y="16143"/>
                  <a:pt x="5771" y="16120"/>
                </a:cubicBezTo>
                <a:cubicBezTo>
                  <a:pt x="5865" y="16060"/>
                  <a:pt x="6246" y="16353"/>
                  <a:pt x="6246" y="16488"/>
                </a:cubicBezTo>
                <a:cubicBezTo>
                  <a:pt x="6246" y="16548"/>
                  <a:pt x="6273" y="16661"/>
                  <a:pt x="6305" y="16751"/>
                </a:cubicBezTo>
                <a:cubicBezTo>
                  <a:pt x="6349" y="16878"/>
                  <a:pt x="6345" y="16916"/>
                  <a:pt x="6278" y="17006"/>
                </a:cubicBezTo>
                <a:cubicBezTo>
                  <a:pt x="6219" y="17074"/>
                  <a:pt x="6210" y="17119"/>
                  <a:pt x="6251" y="17156"/>
                </a:cubicBezTo>
                <a:cubicBezTo>
                  <a:pt x="6278" y="17186"/>
                  <a:pt x="6318" y="17171"/>
                  <a:pt x="6336" y="17111"/>
                </a:cubicBezTo>
                <a:cubicBezTo>
                  <a:pt x="6367" y="17036"/>
                  <a:pt x="6385" y="17036"/>
                  <a:pt x="6444" y="17111"/>
                </a:cubicBezTo>
                <a:cubicBezTo>
                  <a:pt x="6484" y="17171"/>
                  <a:pt x="6515" y="17261"/>
                  <a:pt x="6515" y="17314"/>
                </a:cubicBezTo>
                <a:cubicBezTo>
                  <a:pt x="6515" y="17374"/>
                  <a:pt x="6556" y="17419"/>
                  <a:pt x="6605" y="17419"/>
                </a:cubicBezTo>
                <a:cubicBezTo>
                  <a:pt x="6654" y="17419"/>
                  <a:pt x="6694" y="17442"/>
                  <a:pt x="6694" y="17479"/>
                </a:cubicBezTo>
                <a:cubicBezTo>
                  <a:pt x="6694" y="17592"/>
                  <a:pt x="7143" y="18125"/>
                  <a:pt x="7246" y="18133"/>
                </a:cubicBezTo>
                <a:cubicBezTo>
                  <a:pt x="7304" y="18133"/>
                  <a:pt x="7403" y="18223"/>
                  <a:pt x="7465" y="18336"/>
                </a:cubicBezTo>
                <a:cubicBezTo>
                  <a:pt x="7528" y="18456"/>
                  <a:pt x="7613" y="18546"/>
                  <a:pt x="7654" y="18546"/>
                </a:cubicBezTo>
                <a:cubicBezTo>
                  <a:pt x="7694" y="18546"/>
                  <a:pt x="7726" y="18598"/>
                  <a:pt x="7726" y="18666"/>
                </a:cubicBezTo>
                <a:cubicBezTo>
                  <a:pt x="7726" y="18734"/>
                  <a:pt x="7784" y="18824"/>
                  <a:pt x="7860" y="18869"/>
                </a:cubicBezTo>
                <a:cubicBezTo>
                  <a:pt x="7958" y="18929"/>
                  <a:pt x="8008" y="19034"/>
                  <a:pt x="8062" y="19297"/>
                </a:cubicBezTo>
                <a:cubicBezTo>
                  <a:pt x="8106" y="19507"/>
                  <a:pt x="8115" y="19642"/>
                  <a:pt x="8084" y="19657"/>
                </a:cubicBezTo>
                <a:cubicBezTo>
                  <a:pt x="8062" y="19672"/>
                  <a:pt x="8039" y="19747"/>
                  <a:pt x="8039" y="19815"/>
                </a:cubicBezTo>
                <a:cubicBezTo>
                  <a:pt x="8039" y="19988"/>
                  <a:pt x="7627" y="20145"/>
                  <a:pt x="7304" y="20093"/>
                </a:cubicBezTo>
                <a:cubicBezTo>
                  <a:pt x="7040" y="20056"/>
                  <a:pt x="6963" y="20093"/>
                  <a:pt x="6963" y="20273"/>
                </a:cubicBezTo>
                <a:cubicBezTo>
                  <a:pt x="6963" y="20401"/>
                  <a:pt x="7367" y="20799"/>
                  <a:pt x="7492" y="20799"/>
                </a:cubicBezTo>
                <a:cubicBezTo>
                  <a:pt x="7519" y="20799"/>
                  <a:pt x="7559" y="20844"/>
                  <a:pt x="7577" y="20896"/>
                </a:cubicBezTo>
                <a:cubicBezTo>
                  <a:pt x="7596" y="20957"/>
                  <a:pt x="7658" y="21017"/>
                  <a:pt x="7716" y="21047"/>
                </a:cubicBezTo>
                <a:cubicBezTo>
                  <a:pt x="7829" y="21092"/>
                  <a:pt x="7923" y="20889"/>
                  <a:pt x="7878" y="20694"/>
                </a:cubicBezTo>
                <a:cubicBezTo>
                  <a:pt x="7864" y="20626"/>
                  <a:pt x="7864" y="20484"/>
                  <a:pt x="7878" y="20378"/>
                </a:cubicBezTo>
                <a:cubicBezTo>
                  <a:pt x="7900" y="20228"/>
                  <a:pt x="7927" y="20198"/>
                  <a:pt x="7999" y="20236"/>
                </a:cubicBezTo>
                <a:cubicBezTo>
                  <a:pt x="8111" y="20296"/>
                  <a:pt x="8308" y="20018"/>
                  <a:pt x="8308" y="19800"/>
                </a:cubicBezTo>
                <a:cubicBezTo>
                  <a:pt x="8308" y="19725"/>
                  <a:pt x="8349" y="19642"/>
                  <a:pt x="8398" y="19620"/>
                </a:cubicBezTo>
                <a:cubicBezTo>
                  <a:pt x="8523" y="19567"/>
                  <a:pt x="8514" y="19282"/>
                  <a:pt x="8375" y="19147"/>
                </a:cubicBezTo>
                <a:cubicBezTo>
                  <a:pt x="8277" y="19042"/>
                  <a:pt x="8272" y="19012"/>
                  <a:pt x="8322" y="18846"/>
                </a:cubicBezTo>
                <a:cubicBezTo>
                  <a:pt x="8367" y="18696"/>
                  <a:pt x="8407" y="18666"/>
                  <a:pt x="8510" y="18681"/>
                </a:cubicBezTo>
                <a:cubicBezTo>
                  <a:pt x="8586" y="18696"/>
                  <a:pt x="8653" y="18741"/>
                  <a:pt x="8658" y="18779"/>
                </a:cubicBezTo>
                <a:cubicBezTo>
                  <a:pt x="8667" y="18816"/>
                  <a:pt x="8707" y="18906"/>
                  <a:pt x="8747" y="18966"/>
                </a:cubicBezTo>
                <a:cubicBezTo>
                  <a:pt x="8815" y="19079"/>
                  <a:pt x="8824" y="19079"/>
                  <a:pt x="8864" y="18929"/>
                </a:cubicBezTo>
                <a:cubicBezTo>
                  <a:pt x="8922" y="18703"/>
                  <a:pt x="8788" y="18478"/>
                  <a:pt x="8398" y="18163"/>
                </a:cubicBezTo>
                <a:cubicBezTo>
                  <a:pt x="8133" y="17952"/>
                  <a:pt x="8097" y="17892"/>
                  <a:pt x="8133" y="17780"/>
                </a:cubicBezTo>
                <a:cubicBezTo>
                  <a:pt x="8156" y="17705"/>
                  <a:pt x="8160" y="17645"/>
                  <a:pt x="8142" y="17637"/>
                </a:cubicBezTo>
                <a:cubicBezTo>
                  <a:pt x="8125" y="17637"/>
                  <a:pt x="8021" y="17629"/>
                  <a:pt x="7918" y="17615"/>
                </a:cubicBezTo>
                <a:cubicBezTo>
                  <a:pt x="7766" y="17600"/>
                  <a:pt x="7694" y="17540"/>
                  <a:pt x="7569" y="17322"/>
                </a:cubicBezTo>
                <a:cubicBezTo>
                  <a:pt x="7484" y="17171"/>
                  <a:pt x="7412" y="16991"/>
                  <a:pt x="7412" y="16916"/>
                </a:cubicBezTo>
                <a:cubicBezTo>
                  <a:pt x="7407" y="16728"/>
                  <a:pt x="7331" y="16578"/>
                  <a:pt x="7134" y="16383"/>
                </a:cubicBezTo>
                <a:cubicBezTo>
                  <a:pt x="6950" y="16195"/>
                  <a:pt x="6883" y="15970"/>
                  <a:pt x="6963" y="15805"/>
                </a:cubicBezTo>
                <a:cubicBezTo>
                  <a:pt x="6995" y="15737"/>
                  <a:pt x="6999" y="15692"/>
                  <a:pt x="6963" y="15654"/>
                </a:cubicBezTo>
                <a:cubicBezTo>
                  <a:pt x="6874" y="15564"/>
                  <a:pt x="6919" y="15422"/>
                  <a:pt x="7067" y="15331"/>
                </a:cubicBezTo>
                <a:cubicBezTo>
                  <a:pt x="7246" y="15226"/>
                  <a:pt x="7376" y="15211"/>
                  <a:pt x="7286" y="15301"/>
                </a:cubicBezTo>
                <a:cubicBezTo>
                  <a:pt x="7246" y="15346"/>
                  <a:pt x="7241" y="15422"/>
                  <a:pt x="7273" y="15557"/>
                </a:cubicBezTo>
                <a:cubicBezTo>
                  <a:pt x="7327" y="15805"/>
                  <a:pt x="7412" y="15895"/>
                  <a:pt x="7461" y="15759"/>
                </a:cubicBezTo>
                <a:cubicBezTo>
                  <a:pt x="7488" y="15677"/>
                  <a:pt x="7501" y="15699"/>
                  <a:pt x="7501" y="15820"/>
                </a:cubicBezTo>
                <a:cubicBezTo>
                  <a:pt x="7501" y="15910"/>
                  <a:pt x="7524" y="16007"/>
                  <a:pt x="7546" y="16030"/>
                </a:cubicBezTo>
                <a:cubicBezTo>
                  <a:pt x="7573" y="16052"/>
                  <a:pt x="7591" y="16007"/>
                  <a:pt x="7591" y="15925"/>
                </a:cubicBezTo>
                <a:cubicBezTo>
                  <a:pt x="7591" y="15842"/>
                  <a:pt x="7613" y="15752"/>
                  <a:pt x="7645" y="15722"/>
                </a:cubicBezTo>
                <a:cubicBezTo>
                  <a:pt x="7681" y="15684"/>
                  <a:pt x="7685" y="15707"/>
                  <a:pt x="7667" y="15797"/>
                </a:cubicBezTo>
                <a:cubicBezTo>
                  <a:pt x="7649" y="15872"/>
                  <a:pt x="7663" y="15977"/>
                  <a:pt x="7708" y="16045"/>
                </a:cubicBezTo>
                <a:cubicBezTo>
                  <a:pt x="7757" y="16135"/>
                  <a:pt x="7761" y="16180"/>
                  <a:pt x="7726" y="16218"/>
                </a:cubicBezTo>
                <a:cubicBezTo>
                  <a:pt x="7667" y="16278"/>
                  <a:pt x="7878" y="16593"/>
                  <a:pt x="7976" y="16593"/>
                </a:cubicBezTo>
                <a:cubicBezTo>
                  <a:pt x="8012" y="16593"/>
                  <a:pt x="8075" y="16661"/>
                  <a:pt x="8115" y="16743"/>
                </a:cubicBezTo>
                <a:cubicBezTo>
                  <a:pt x="8160" y="16826"/>
                  <a:pt x="8245" y="16894"/>
                  <a:pt x="8308" y="16901"/>
                </a:cubicBezTo>
                <a:lnTo>
                  <a:pt x="8420" y="16909"/>
                </a:lnTo>
                <a:lnTo>
                  <a:pt x="8308" y="16969"/>
                </a:lnTo>
                <a:cubicBezTo>
                  <a:pt x="8200" y="17029"/>
                  <a:pt x="8200" y="17029"/>
                  <a:pt x="8339" y="17036"/>
                </a:cubicBezTo>
                <a:cubicBezTo>
                  <a:pt x="8416" y="17044"/>
                  <a:pt x="8496" y="17074"/>
                  <a:pt x="8510" y="17119"/>
                </a:cubicBezTo>
                <a:cubicBezTo>
                  <a:pt x="8523" y="17156"/>
                  <a:pt x="8572" y="17194"/>
                  <a:pt x="8617" y="17194"/>
                </a:cubicBezTo>
                <a:cubicBezTo>
                  <a:pt x="8658" y="17194"/>
                  <a:pt x="8797" y="17322"/>
                  <a:pt x="8922" y="17472"/>
                </a:cubicBezTo>
                <a:lnTo>
                  <a:pt x="9155" y="17757"/>
                </a:lnTo>
                <a:lnTo>
                  <a:pt x="9128" y="18223"/>
                </a:lnTo>
                <a:cubicBezTo>
                  <a:pt x="9106" y="18658"/>
                  <a:pt x="9111" y="18689"/>
                  <a:pt x="9227" y="18816"/>
                </a:cubicBezTo>
                <a:cubicBezTo>
                  <a:pt x="9299" y="18891"/>
                  <a:pt x="9325" y="18966"/>
                  <a:pt x="9294" y="18996"/>
                </a:cubicBezTo>
                <a:cubicBezTo>
                  <a:pt x="9232" y="19064"/>
                  <a:pt x="9285" y="19297"/>
                  <a:pt x="9362" y="19297"/>
                </a:cubicBezTo>
                <a:cubicBezTo>
                  <a:pt x="9397" y="19297"/>
                  <a:pt x="9456" y="19349"/>
                  <a:pt x="9491" y="19417"/>
                </a:cubicBezTo>
                <a:cubicBezTo>
                  <a:pt x="9563" y="19530"/>
                  <a:pt x="9563" y="19665"/>
                  <a:pt x="9496" y="19928"/>
                </a:cubicBezTo>
                <a:cubicBezTo>
                  <a:pt x="9478" y="20003"/>
                  <a:pt x="9478" y="20086"/>
                  <a:pt x="9505" y="20116"/>
                </a:cubicBezTo>
                <a:cubicBezTo>
                  <a:pt x="9527" y="20138"/>
                  <a:pt x="9559" y="20221"/>
                  <a:pt x="9577" y="20288"/>
                </a:cubicBezTo>
                <a:cubicBezTo>
                  <a:pt x="9608" y="20438"/>
                  <a:pt x="9698" y="20468"/>
                  <a:pt x="9698" y="20333"/>
                </a:cubicBezTo>
                <a:cubicBezTo>
                  <a:pt x="9698" y="20145"/>
                  <a:pt x="9868" y="20521"/>
                  <a:pt x="9899" y="20776"/>
                </a:cubicBezTo>
                <a:cubicBezTo>
                  <a:pt x="9926" y="21009"/>
                  <a:pt x="9940" y="21032"/>
                  <a:pt x="10038" y="20994"/>
                </a:cubicBezTo>
                <a:cubicBezTo>
                  <a:pt x="10115" y="20957"/>
                  <a:pt x="10146" y="20979"/>
                  <a:pt x="10146" y="21062"/>
                </a:cubicBezTo>
                <a:cubicBezTo>
                  <a:pt x="10146" y="21122"/>
                  <a:pt x="10168" y="21174"/>
                  <a:pt x="10191" y="21174"/>
                </a:cubicBezTo>
                <a:cubicBezTo>
                  <a:pt x="10218" y="21174"/>
                  <a:pt x="10235" y="21137"/>
                  <a:pt x="10235" y="21099"/>
                </a:cubicBezTo>
                <a:cubicBezTo>
                  <a:pt x="10235" y="21054"/>
                  <a:pt x="10258" y="21024"/>
                  <a:pt x="10280" y="21024"/>
                </a:cubicBezTo>
                <a:cubicBezTo>
                  <a:pt x="10307" y="21024"/>
                  <a:pt x="10325" y="21107"/>
                  <a:pt x="10325" y="21212"/>
                </a:cubicBezTo>
                <a:cubicBezTo>
                  <a:pt x="10325" y="21317"/>
                  <a:pt x="10348" y="21400"/>
                  <a:pt x="10370" y="21400"/>
                </a:cubicBezTo>
                <a:cubicBezTo>
                  <a:pt x="10455" y="21400"/>
                  <a:pt x="10437" y="21017"/>
                  <a:pt x="10339" y="20686"/>
                </a:cubicBezTo>
                <a:cubicBezTo>
                  <a:pt x="10289" y="20529"/>
                  <a:pt x="10289" y="20491"/>
                  <a:pt x="10330" y="20551"/>
                </a:cubicBezTo>
                <a:cubicBezTo>
                  <a:pt x="10361" y="20604"/>
                  <a:pt x="10424" y="20649"/>
                  <a:pt x="10473" y="20649"/>
                </a:cubicBezTo>
                <a:cubicBezTo>
                  <a:pt x="10536" y="20649"/>
                  <a:pt x="10549" y="20611"/>
                  <a:pt x="10527" y="20491"/>
                </a:cubicBezTo>
                <a:cubicBezTo>
                  <a:pt x="10500" y="20363"/>
                  <a:pt x="10514" y="20341"/>
                  <a:pt x="10603" y="20363"/>
                </a:cubicBezTo>
                <a:cubicBezTo>
                  <a:pt x="10684" y="20378"/>
                  <a:pt x="10702" y="20356"/>
                  <a:pt x="10693" y="20243"/>
                </a:cubicBezTo>
                <a:cubicBezTo>
                  <a:pt x="10679" y="20116"/>
                  <a:pt x="10684" y="20108"/>
                  <a:pt x="10747" y="20191"/>
                </a:cubicBezTo>
                <a:cubicBezTo>
                  <a:pt x="10787" y="20251"/>
                  <a:pt x="10818" y="20266"/>
                  <a:pt x="10818" y="20236"/>
                </a:cubicBezTo>
                <a:cubicBezTo>
                  <a:pt x="10818" y="20206"/>
                  <a:pt x="10849" y="20221"/>
                  <a:pt x="10886" y="20273"/>
                </a:cubicBezTo>
                <a:cubicBezTo>
                  <a:pt x="10921" y="20326"/>
                  <a:pt x="10953" y="20431"/>
                  <a:pt x="10953" y="20514"/>
                </a:cubicBezTo>
                <a:cubicBezTo>
                  <a:pt x="10953" y="20649"/>
                  <a:pt x="10957" y="20649"/>
                  <a:pt x="11024" y="20544"/>
                </a:cubicBezTo>
                <a:cubicBezTo>
                  <a:pt x="11087" y="20438"/>
                  <a:pt x="11083" y="20408"/>
                  <a:pt x="11002" y="20258"/>
                </a:cubicBezTo>
                <a:cubicBezTo>
                  <a:pt x="10948" y="20168"/>
                  <a:pt x="10908" y="20123"/>
                  <a:pt x="10908" y="20153"/>
                </a:cubicBezTo>
                <a:cubicBezTo>
                  <a:pt x="10908" y="20266"/>
                  <a:pt x="10764" y="20018"/>
                  <a:pt x="10724" y="19845"/>
                </a:cubicBezTo>
                <a:cubicBezTo>
                  <a:pt x="10702" y="19740"/>
                  <a:pt x="10648" y="19672"/>
                  <a:pt x="10594" y="19672"/>
                </a:cubicBezTo>
                <a:cubicBezTo>
                  <a:pt x="10531" y="19672"/>
                  <a:pt x="10487" y="19597"/>
                  <a:pt x="10455" y="19447"/>
                </a:cubicBezTo>
                <a:cubicBezTo>
                  <a:pt x="10428" y="19319"/>
                  <a:pt x="10388" y="19222"/>
                  <a:pt x="10365" y="19222"/>
                </a:cubicBezTo>
                <a:cubicBezTo>
                  <a:pt x="10316" y="19222"/>
                  <a:pt x="10182" y="18786"/>
                  <a:pt x="10200" y="18681"/>
                </a:cubicBezTo>
                <a:cubicBezTo>
                  <a:pt x="10209" y="18636"/>
                  <a:pt x="10280" y="18689"/>
                  <a:pt x="10357" y="18801"/>
                </a:cubicBezTo>
                <a:cubicBezTo>
                  <a:pt x="10495" y="18996"/>
                  <a:pt x="10576" y="19057"/>
                  <a:pt x="10527" y="18921"/>
                </a:cubicBezTo>
                <a:cubicBezTo>
                  <a:pt x="10509" y="18876"/>
                  <a:pt x="10531" y="18869"/>
                  <a:pt x="10576" y="18899"/>
                </a:cubicBezTo>
                <a:cubicBezTo>
                  <a:pt x="10639" y="18936"/>
                  <a:pt x="10648" y="18921"/>
                  <a:pt x="10621" y="18801"/>
                </a:cubicBezTo>
                <a:cubicBezTo>
                  <a:pt x="10594" y="18689"/>
                  <a:pt x="10599" y="18674"/>
                  <a:pt x="10644" y="18749"/>
                </a:cubicBezTo>
                <a:cubicBezTo>
                  <a:pt x="10751" y="18929"/>
                  <a:pt x="10791" y="18846"/>
                  <a:pt x="10688" y="18666"/>
                </a:cubicBezTo>
                <a:cubicBezTo>
                  <a:pt x="10585" y="18486"/>
                  <a:pt x="10585" y="18486"/>
                  <a:pt x="10675" y="18403"/>
                </a:cubicBezTo>
                <a:cubicBezTo>
                  <a:pt x="10742" y="18343"/>
                  <a:pt x="10778" y="18343"/>
                  <a:pt x="10800" y="18411"/>
                </a:cubicBezTo>
                <a:cubicBezTo>
                  <a:pt x="10818" y="18463"/>
                  <a:pt x="10814" y="18471"/>
                  <a:pt x="10782" y="18441"/>
                </a:cubicBezTo>
                <a:cubicBezTo>
                  <a:pt x="10751" y="18411"/>
                  <a:pt x="10729" y="18426"/>
                  <a:pt x="10729" y="18463"/>
                </a:cubicBezTo>
                <a:cubicBezTo>
                  <a:pt x="10729" y="18606"/>
                  <a:pt x="10849" y="18553"/>
                  <a:pt x="10876" y="18403"/>
                </a:cubicBezTo>
                <a:cubicBezTo>
                  <a:pt x="10894" y="18268"/>
                  <a:pt x="10912" y="18268"/>
                  <a:pt x="11047" y="18351"/>
                </a:cubicBezTo>
                <a:cubicBezTo>
                  <a:pt x="11132" y="18396"/>
                  <a:pt x="11244" y="18478"/>
                  <a:pt x="11302" y="18531"/>
                </a:cubicBezTo>
                <a:cubicBezTo>
                  <a:pt x="11441" y="18658"/>
                  <a:pt x="11585" y="18621"/>
                  <a:pt x="11679" y="18426"/>
                </a:cubicBezTo>
                <a:cubicBezTo>
                  <a:pt x="11737" y="18305"/>
                  <a:pt x="11804" y="18268"/>
                  <a:pt x="11921" y="18275"/>
                </a:cubicBezTo>
                <a:cubicBezTo>
                  <a:pt x="12006" y="18283"/>
                  <a:pt x="12100" y="18245"/>
                  <a:pt x="12127" y="18185"/>
                </a:cubicBezTo>
                <a:cubicBezTo>
                  <a:pt x="12181" y="18080"/>
                  <a:pt x="12181" y="18080"/>
                  <a:pt x="12024" y="17968"/>
                </a:cubicBezTo>
                <a:cubicBezTo>
                  <a:pt x="11885" y="17870"/>
                  <a:pt x="11692" y="17277"/>
                  <a:pt x="11759" y="17164"/>
                </a:cubicBezTo>
                <a:cubicBezTo>
                  <a:pt x="11786" y="17119"/>
                  <a:pt x="11804" y="17014"/>
                  <a:pt x="11804" y="16924"/>
                </a:cubicBezTo>
                <a:cubicBezTo>
                  <a:pt x="11804" y="16826"/>
                  <a:pt x="11840" y="16743"/>
                  <a:pt x="11889" y="16721"/>
                </a:cubicBezTo>
                <a:cubicBezTo>
                  <a:pt x="11961" y="16691"/>
                  <a:pt x="11979" y="16608"/>
                  <a:pt x="11993" y="16323"/>
                </a:cubicBezTo>
                <a:cubicBezTo>
                  <a:pt x="12006" y="16007"/>
                  <a:pt x="12024" y="15940"/>
                  <a:pt x="12131" y="15857"/>
                </a:cubicBezTo>
                <a:cubicBezTo>
                  <a:pt x="12217" y="15789"/>
                  <a:pt x="12252" y="15699"/>
                  <a:pt x="12252" y="15572"/>
                </a:cubicBezTo>
                <a:cubicBezTo>
                  <a:pt x="12252" y="15466"/>
                  <a:pt x="12311" y="15279"/>
                  <a:pt x="12387" y="15144"/>
                </a:cubicBezTo>
                <a:cubicBezTo>
                  <a:pt x="12459" y="15008"/>
                  <a:pt x="12522" y="14858"/>
                  <a:pt x="12522" y="14806"/>
                </a:cubicBezTo>
                <a:cubicBezTo>
                  <a:pt x="12522" y="14761"/>
                  <a:pt x="12571" y="14715"/>
                  <a:pt x="12634" y="14715"/>
                </a:cubicBezTo>
                <a:cubicBezTo>
                  <a:pt x="12701" y="14715"/>
                  <a:pt x="12746" y="14761"/>
                  <a:pt x="12746" y="14828"/>
                </a:cubicBezTo>
                <a:cubicBezTo>
                  <a:pt x="12746" y="14941"/>
                  <a:pt x="12979" y="15046"/>
                  <a:pt x="13225" y="15038"/>
                </a:cubicBezTo>
                <a:cubicBezTo>
                  <a:pt x="13306" y="15031"/>
                  <a:pt x="13360" y="15061"/>
                  <a:pt x="13346" y="15099"/>
                </a:cubicBezTo>
                <a:cubicBezTo>
                  <a:pt x="13333" y="15136"/>
                  <a:pt x="13301" y="15166"/>
                  <a:pt x="13279" y="15166"/>
                </a:cubicBezTo>
                <a:cubicBezTo>
                  <a:pt x="13221" y="15166"/>
                  <a:pt x="13033" y="15466"/>
                  <a:pt x="13086" y="15474"/>
                </a:cubicBezTo>
                <a:cubicBezTo>
                  <a:pt x="13145" y="15489"/>
                  <a:pt x="13203" y="15512"/>
                  <a:pt x="13319" y="15579"/>
                </a:cubicBezTo>
                <a:cubicBezTo>
                  <a:pt x="13400" y="15624"/>
                  <a:pt x="13418" y="15684"/>
                  <a:pt x="13409" y="15835"/>
                </a:cubicBezTo>
                <a:cubicBezTo>
                  <a:pt x="13395" y="16000"/>
                  <a:pt x="13413" y="16030"/>
                  <a:pt x="13525" y="16052"/>
                </a:cubicBezTo>
                <a:cubicBezTo>
                  <a:pt x="13611" y="16067"/>
                  <a:pt x="13669" y="16037"/>
                  <a:pt x="13696" y="15962"/>
                </a:cubicBezTo>
                <a:cubicBezTo>
                  <a:pt x="13718" y="15895"/>
                  <a:pt x="13786" y="15842"/>
                  <a:pt x="13844" y="15842"/>
                </a:cubicBezTo>
                <a:cubicBezTo>
                  <a:pt x="13902" y="15842"/>
                  <a:pt x="13965" y="15805"/>
                  <a:pt x="13978" y="15767"/>
                </a:cubicBezTo>
                <a:cubicBezTo>
                  <a:pt x="13992" y="15722"/>
                  <a:pt x="14077" y="15692"/>
                  <a:pt x="14162" y="15692"/>
                </a:cubicBezTo>
                <a:cubicBezTo>
                  <a:pt x="14270" y="15692"/>
                  <a:pt x="14315" y="15654"/>
                  <a:pt x="14315" y="15579"/>
                </a:cubicBezTo>
                <a:cubicBezTo>
                  <a:pt x="14315" y="15452"/>
                  <a:pt x="14337" y="15474"/>
                  <a:pt x="14543" y="15782"/>
                </a:cubicBezTo>
                <a:cubicBezTo>
                  <a:pt x="14588" y="15857"/>
                  <a:pt x="14655" y="15917"/>
                  <a:pt x="14686" y="15917"/>
                </a:cubicBezTo>
                <a:cubicBezTo>
                  <a:pt x="14718" y="15917"/>
                  <a:pt x="14785" y="15970"/>
                  <a:pt x="14834" y="16030"/>
                </a:cubicBezTo>
                <a:cubicBezTo>
                  <a:pt x="14879" y="16090"/>
                  <a:pt x="14946" y="16143"/>
                  <a:pt x="14982" y="16143"/>
                </a:cubicBezTo>
                <a:cubicBezTo>
                  <a:pt x="15018" y="16143"/>
                  <a:pt x="15081" y="16195"/>
                  <a:pt x="15126" y="16263"/>
                </a:cubicBezTo>
                <a:cubicBezTo>
                  <a:pt x="15193" y="16360"/>
                  <a:pt x="15233" y="16368"/>
                  <a:pt x="15345" y="16308"/>
                </a:cubicBezTo>
                <a:cubicBezTo>
                  <a:pt x="15457" y="16240"/>
                  <a:pt x="15507" y="16248"/>
                  <a:pt x="15628" y="16360"/>
                </a:cubicBezTo>
                <a:cubicBezTo>
                  <a:pt x="15704" y="16443"/>
                  <a:pt x="15843" y="16526"/>
                  <a:pt x="15928" y="16556"/>
                </a:cubicBezTo>
                <a:cubicBezTo>
                  <a:pt x="16013" y="16586"/>
                  <a:pt x="16179" y="16706"/>
                  <a:pt x="16291" y="16826"/>
                </a:cubicBezTo>
                <a:cubicBezTo>
                  <a:pt x="16475" y="17021"/>
                  <a:pt x="16524" y="17044"/>
                  <a:pt x="16739" y="16999"/>
                </a:cubicBezTo>
                <a:lnTo>
                  <a:pt x="16981" y="16954"/>
                </a:lnTo>
                <a:lnTo>
                  <a:pt x="17273" y="17382"/>
                </a:lnTo>
                <a:cubicBezTo>
                  <a:pt x="17766" y="18095"/>
                  <a:pt x="18954" y="19004"/>
                  <a:pt x="18873" y="18598"/>
                </a:cubicBezTo>
                <a:cubicBezTo>
                  <a:pt x="18864" y="18553"/>
                  <a:pt x="18824" y="18508"/>
                  <a:pt x="18783" y="18508"/>
                </a:cubicBezTo>
                <a:cubicBezTo>
                  <a:pt x="18738" y="18508"/>
                  <a:pt x="18514" y="18155"/>
                  <a:pt x="18281" y="17727"/>
                </a:cubicBezTo>
                <a:cubicBezTo>
                  <a:pt x="17914" y="17066"/>
                  <a:pt x="17855" y="16916"/>
                  <a:pt x="17855" y="16698"/>
                </a:cubicBezTo>
                <a:cubicBezTo>
                  <a:pt x="17855" y="16450"/>
                  <a:pt x="17725" y="16143"/>
                  <a:pt x="17573" y="16037"/>
                </a:cubicBezTo>
                <a:cubicBezTo>
                  <a:pt x="17537" y="16015"/>
                  <a:pt x="17533" y="15985"/>
                  <a:pt x="17564" y="15940"/>
                </a:cubicBezTo>
                <a:cubicBezTo>
                  <a:pt x="17591" y="15910"/>
                  <a:pt x="17631" y="15782"/>
                  <a:pt x="17654" y="15662"/>
                </a:cubicBezTo>
                <a:cubicBezTo>
                  <a:pt x="17699" y="15429"/>
                  <a:pt x="17927" y="15166"/>
                  <a:pt x="18026" y="15226"/>
                </a:cubicBezTo>
                <a:cubicBezTo>
                  <a:pt x="18053" y="15241"/>
                  <a:pt x="18079" y="15211"/>
                  <a:pt x="18079" y="15151"/>
                </a:cubicBezTo>
                <a:cubicBezTo>
                  <a:pt x="18079" y="15001"/>
                  <a:pt x="18191" y="14843"/>
                  <a:pt x="18483" y="14595"/>
                </a:cubicBezTo>
                <a:cubicBezTo>
                  <a:pt x="18617" y="14475"/>
                  <a:pt x="18738" y="14370"/>
                  <a:pt x="18752" y="14355"/>
                </a:cubicBezTo>
                <a:cubicBezTo>
                  <a:pt x="18765" y="14340"/>
                  <a:pt x="18716" y="14250"/>
                  <a:pt x="18640" y="14152"/>
                </a:cubicBezTo>
                <a:cubicBezTo>
                  <a:pt x="18532" y="14002"/>
                  <a:pt x="18510" y="13919"/>
                  <a:pt x="18519" y="13709"/>
                </a:cubicBezTo>
                <a:cubicBezTo>
                  <a:pt x="18528" y="13499"/>
                  <a:pt x="18496" y="13386"/>
                  <a:pt x="18380" y="13161"/>
                </a:cubicBezTo>
                <a:cubicBezTo>
                  <a:pt x="18187" y="12800"/>
                  <a:pt x="18142" y="12658"/>
                  <a:pt x="18106" y="12260"/>
                </a:cubicBezTo>
                <a:cubicBezTo>
                  <a:pt x="18079" y="11944"/>
                  <a:pt x="18079" y="11944"/>
                  <a:pt x="18245" y="11869"/>
                </a:cubicBezTo>
                <a:cubicBezTo>
                  <a:pt x="18340" y="11824"/>
                  <a:pt x="18519" y="11787"/>
                  <a:pt x="18644" y="11787"/>
                </a:cubicBezTo>
                <a:cubicBezTo>
                  <a:pt x="18765" y="11787"/>
                  <a:pt x="18891" y="11749"/>
                  <a:pt x="18918" y="11704"/>
                </a:cubicBezTo>
                <a:cubicBezTo>
                  <a:pt x="19007" y="11554"/>
                  <a:pt x="19559" y="11599"/>
                  <a:pt x="19850" y="11771"/>
                </a:cubicBezTo>
                <a:cubicBezTo>
                  <a:pt x="20052" y="11899"/>
                  <a:pt x="20168" y="11929"/>
                  <a:pt x="20330" y="11892"/>
                </a:cubicBezTo>
                <a:cubicBezTo>
                  <a:pt x="20478" y="11854"/>
                  <a:pt x="20545" y="11869"/>
                  <a:pt x="20545" y="11929"/>
                </a:cubicBezTo>
                <a:cubicBezTo>
                  <a:pt x="20545" y="11974"/>
                  <a:pt x="20585" y="12012"/>
                  <a:pt x="20630" y="12012"/>
                </a:cubicBezTo>
                <a:cubicBezTo>
                  <a:pt x="20679" y="12012"/>
                  <a:pt x="20747" y="12064"/>
                  <a:pt x="20787" y="12124"/>
                </a:cubicBezTo>
                <a:cubicBezTo>
                  <a:pt x="20867" y="12267"/>
                  <a:pt x="20975" y="12267"/>
                  <a:pt x="21006" y="12132"/>
                </a:cubicBezTo>
                <a:cubicBezTo>
                  <a:pt x="21024" y="12057"/>
                  <a:pt x="21083" y="12034"/>
                  <a:pt x="21204" y="12064"/>
                </a:cubicBezTo>
                <a:cubicBezTo>
                  <a:pt x="21522" y="12132"/>
                  <a:pt x="21593" y="11696"/>
                  <a:pt x="21293" y="11524"/>
                </a:cubicBezTo>
                <a:cubicBezTo>
                  <a:pt x="21065" y="11396"/>
                  <a:pt x="20971" y="11261"/>
                  <a:pt x="21047" y="11171"/>
                </a:cubicBezTo>
                <a:cubicBezTo>
                  <a:pt x="21105" y="11103"/>
                  <a:pt x="21074" y="11050"/>
                  <a:pt x="20814" y="10735"/>
                </a:cubicBezTo>
                <a:cubicBezTo>
                  <a:pt x="20724" y="10630"/>
                  <a:pt x="20720" y="10600"/>
                  <a:pt x="20769" y="10269"/>
                </a:cubicBezTo>
                <a:cubicBezTo>
                  <a:pt x="20814" y="9961"/>
                  <a:pt x="20814" y="9894"/>
                  <a:pt x="20742" y="9691"/>
                </a:cubicBezTo>
                <a:cubicBezTo>
                  <a:pt x="20630" y="9376"/>
                  <a:pt x="20491" y="9383"/>
                  <a:pt x="20316" y="9721"/>
                </a:cubicBezTo>
                <a:cubicBezTo>
                  <a:pt x="20128" y="10074"/>
                  <a:pt x="19980" y="10074"/>
                  <a:pt x="19827" y="9714"/>
                </a:cubicBezTo>
                <a:cubicBezTo>
                  <a:pt x="19765" y="9571"/>
                  <a:pt x="19666" y="9346"/>
                  <a:pt x="19608" y="9225"/>
                </a:cubicBezTo>
                <a:cubicBezTo>
                  <a:pt x="19505" y="9008"/>
                  <a:pt x="19505" y="8993"/>
                  <a:pt x="19581" y="8857"/>
                </a:cubicBezTo>
                <a:cubicBezTo>
                  <a:pt x="19626" y="8775"/>
                  <a:pt x="19720" y="8707"/>
                  <a:pt x="19792" y="8707"/>
                </a:cubicBezTo>
                <a:cubicBezTo>
                  <a:pt x="20092" y="8707"/>
                  <a:pt x="20200" y="8106"/>
                  <a:pt x="19967" y="7746"/>
                </a:cubicBezTo>
                <a:cubicBezTo>
                  <a:pt x="19801" y="7490"/>
                  <a:pt x="19738" y="7220"/>
                  <a:pt x="19738" y="6769"/>
                </a:cubicBezTo>
                <a:cubicBezTo>
                  <a:pt x="19734" y="5921"/>
                  <a:pt x="19617" y="5080"/>
                  <a:pt x="19361" y="4133"/>
                </a:cubicBezTo>
                <a:cubicBezTo>
                  <a:pt x="19187" y="3480"/>
                  <a:pt x="19124" y="3172"/>
                  <a:pt x="19155" y="3112"/>
                </a:cubicBezTo>
                <a:cubicBezTo>
                  <a:pt x="19182" y="3059"/>
                  <a:pt x="19299" y="2962"/>
                  <a:pt x="19415" y="2887"/>
                </a:cubicBezTo>
                <a:cubicBezTo>
                  <a:pt x="19872" y="2601"/>
                  <a:pt x="20356" y="2023"/>
                  <a:pt x="20365" y="1760"/>
                </a:cubicBezTo>
                <a:cubicBezTo>
                  <a:pt x="20365" y="1715"/>
                  <a:pt x="20280" y="1542"/>
                  <a:pt x="20177" y="1370"/>
                </a:cubicBezTo>
                <a:cubicBezTo>
                  <a:pt x="19957" y="1016"/>
                  <a:pt x="19684" y="859"/>
                  <a:pt x="19155" y="784"/>
                </a:cubicBezTo>
                <a:cubicBezTo>
                  <a:pt x="18680" y="709"/>
                  <a:pt x="18658" y="701"/>
                  <a:pt x="18398" y="513"/>
                </a:cubicBezTo>
                <a:cubicBezTo>
                  <a:pt x="18223" y="393"/>
                  <a:pt x="18151" y="371"/>
                  <a:pt x="18115" y="431"/>
                </a:cubicBezTo>
                <a:cubicBezTo>
                  <a:pt x="18075" y="498"/>
                  <a:pt x="18088" y="558"/>
                  <a:pt x="18160" y="671"/>
                </a:cubicBezTo>
                <a:cubicBezTo>
                  <a:pt x="18214" y="761"/>
                  <a:pt x="18277" y="814"/>
                  <a:pt x="18299" y="791"/>
                </a:cubicBezTo>
                <a:cubicBezTo>
                  <a:pt x="18344" y="746"/>
                  <a:pt x="18694" y="1016"/>
                  <a:pt x="18783" y="1159"/>
                </a:cubicBezTo>
                <a:cubicBezTo>
                  <a:pt x="18869" y="1302"/>
                  <a:pt x="18855" y="1347"/>
                  <a:pt x="18729" y="1347"/>
                </a:cubicBezTo>
                <a:cubicBezTo>
                  <a:pt x="18649" y="1347"/>
                  <a:pt x="18626" y="1377"/>
                  <a:pt x="18644" y="1460"/>
                </a:cubicBezTo>
                <a:cubicBezTo>
                  <a:pt x="18667" y="1542"/>
                  <a:pt x="18653" y="1557"/>
                  <a:pt x="18599" y="1527"/>
                </a:cubicBezTo>
                <a:cubicBezTo>
                  <a:pt x="18564" y="1505"/>
                  <a:pt x="18532" y="1460"/>
                  <a:pt x="18532" y="1437"/>
                </a:cubicBezTo>
                <a:cubicBezTo>
                  <a:pt x="18546" y="1287"/>
                  <a:pt x="18465" y="1054"/>
                  <a:pt x="18389" y="1024"/>
                </a:cubicBezTo>
                <a:cubicBezTo>
                  <a:pt x="18295" y="979"/>
                  <a:pt x="18268" y="1091"/>
                  <a:pt x="18362" y="1144"/>
                </a:cubicBezTo>
                <a:cubicBezTo>
                  <a:pt x="18389" y="1159"/>
                  <a:pt x="18335" y="1204"/>
                  <a:pt x="18236" y="1234"/>
                </a:cubicBezTo>
                <a:cubicBezTo>
                  <a:pt x="18138" y="1264"/>
                  <a:pt x="18039" y="1317"/>
                  <a:pt x="18012" y="1347"/>
                </a:cubicBezTo>
                <a:cubicBezTo>
                  <a:pt x="17990" y="1377"/>
                  <a:pt x="17874" y="1400"/>
                  <a:pt x="17752" y="1400"/>
                </a:cubicBezTo>
                <a:cubicBezTo>
                  <a:pt x="17636" y="1407"/>
                  <a:pt x="17510" y="1445"/>
                  <a:pt x="17475" y="1497"/>
                </a:cubicBezTo>
                <a:cubicBezTo>
                  <a:pt x="17443" y="1542"/>
                  <a:pt x="17367" y="1572"/>
                  <a:pt x="17308" y="1557"/>
                </a:cubicBezTo>
                <a:cubicBezTo>
                  <a:pt x="17183" y="1527"/>
                  <a:pt x="17147" y="1302"/>
                  <a:pt x="17259" y="1249"/>
                </a:cubicBezTo>
                <a:cubicBezTo>
                  <a:pt x="17304" y="1227"/>
                  <a:pt x="17259" y="1212"/>
                  <a:pt x="17161" y="1204"/>
                </a:cubicBezTo>
                <a:cubicBezTo>
                  <a:pt x="17062" y="1204"/>
                  <a:pt x="16937" y="1249"/>
                  <a:pt x="16883" y="1309"/>
                </a:cubicBezTo>
                <a:cubicBezTo>
                  <a:pt x="16834" y="1370"/>
                  <a:pt x="16721" y="1430"/>
                  <a:pt x="16641" y="1437"/>
                </a:cubicBezTo>
                <a:cubicBezTo>
                  <a:pt x="16555" y="1445"/>
                  <a:pt x="16408" y="1535"/>
                  <a:pt x="16309" y="1625"/>
                </a:cubicBezTo>
                <a:cubicBezTo>
                  <a:pt x="16210" y="1723"/>
                  <a:pt x="16089" y="1798"/>
                  <a:pt x="16040" y="1798"/>
                </a:cubicBezTo>
                <a:cubicBezTo>
                  <a:pt x="15901" y="1805"/>
                  <a:pt x="15767" y="1970"/>
                  <a:pt x="15771" y="2136"/>
                </a:cubicBezTo>
                <a:cubicBezTo>
                  <a:pt x="15771" y="2218"/>
                  <a:pt x="15740" y="2308"/>
                  <a:pt x="15704" y="2338"/>
                </a:cubicBezTo>
                <a:cubicBezTo>
                  <a:pt x="15583" y="2428"/>
                  <a:pt x="15359" y="2398"/>
                  <a:pt x="15301" y="2286"/>
                </a:cubicBezTo>
                <a:cubicBezTo>
                  <a:pt x="15269" y="2226"/>
                  <a:pt x="15215" y="2173"/>
                  <a:pt x="15180" y="2173"/>
                </a:cubicBezTo>
                <a:cubicBezTo>
                  <a:pt x="15054" y="2173"/>
                  <a:pt x="15153" y="1993"/>
                  <a:pt x="15323" y="1918"/>
                </a:cubicBezTo>
                <a:lnTo>
                  <a:pt x="15493" y="1835"/>
                </a:lnTo>
                <a:lnTo>
                  <a:pt x="15341" y="1640"/>
                </a:lnTo>
                <a:cubicBezTo>
                  <a:pt x="15220" y="1482"/>
                  <a:pt x="15121" y="1437"/>
                  <a:pt x="14861" y="1407"/>
                </a:cubicBezTo>
                <a:cubicBezTo>
                  <a:pt x="14529" y="1370"/>
                  <a:pt x="14386" y="1445"/>
                  <a:pt x="14628" y="1535"/>
                </a:cubicBezTo>
                <a:cubicBezTo>
                  <a:pt x="14754" y="1580"/>
                  <a:pt x="14763" y="1610"/>
                  <a:pt x="14763" y="1903"/>
                </a:cubicBezTo>
                <a:cubicBezTo>
                  <a:pt x="14763" y="2173"/>
                  <a:pt x="14781" y="2241"/>
                  <a:pt x="14875" y="2308"/>
                </a:cubicBezTo>
                <a:cubicBezTo>
                  <a:pt x="14991" y="2398"/>
                  <a:pt x="15014" y="2511"/>
                  <a:pt x="14946" y="2691"/>
                </a:cubicBezTo>
                <a:cubicBezTo>
                  <a:pt x="14919" y="2767"/>
                  <a:pt x="14888" y="2774"/>
                  <a:pt x="14816" y="2706"/>
                </a:cubicBezTo>
                <a:cubicBezTo>
                  <a:pt x="14767" y="2661"/>
                  <a:pt x="14682" y="2624"/>
                  <a:pt x="14633" y="2624"/>
                </a:cubicBezTo>
                <a:cubicBezTo>
                  <a:pt x="14579" y="2624"/>
                  <a:pt x="14539" y="2571"/>
                  <a:pt x="14539" y="2504"/>
                </a:cubicBezTo>
                <a:cubicBezTo>
                  <a:pt x="14539" y="2428"/>
                  <a:pt x="14494" y="2458"/>
                  <a:pt x="14395" y="2616"/>
                </a:cubicBezTo>
                <a:cubicBezTo>
                  <a:pt x="14315" y="2744"/>
                  <a:pt x="14216" y="2849"/>
                  <a:pt x="14180" y="2849"/>
                </a:cubicBezTo>
                <a:cubicBezTo>
                  <a:pt x="14144" y="2849"/>
                  <a:pt x="14054" y="2932"/>
                  <a:pt x="13983" y="3022"/>
                </a:cubicBezTo>
                <a:lnTo>
                  <a:pt x="13853" y="3195"/>
                </a:lnTo>
                <a:lnTo>
                  <a:pt x="13956" y="3360"/>
                </a:lnTo>
                <a:cubicBezTo>
                  <a:pt x="14122" y="3615"/>
                  <a:pt x="14023" y="3705"/>
                  <a:pt x="13718" y="3570"/>
                </a:cubicBezTo>
                <a:cubicBezTo>
                  <a:pt x="13584" y="3510"/>
                  <a:pt x="13427" y="3420"/>
                  <a:pt x="13369" y="3375"/>
                </a:cubicBezTo>
                <a:cubicBezTo>
                  <a:pt x="13297" y="3307"/>
                  <a:pt x="13248" y="3307"/>
                  <a:pt x="13171" y="3375"/>
                </a:cubicBezTo>
                <a:cubicBezTo>
                  <a:pt x="13064" y="3472"/>
                  <a:pt x="13068" y="3675"/>
                  <a:pt x="13176" y="3675"/>
                </a:cubicBezTo>
                <a:cubicBezTo>
                  <a:pt x="13212" y="3675"/>
                  <a:pt x="13238" y="3705"/>
                  <a:pt x="13238" y="3750"/>
                </a:cubicBezTo>
                <a:cubicBezTo>
                  <a:pt x="13238" y="3788"/>
                  <a:pt x="13297" y="3825"/>
                  <a:pt x="13369" y="3825"/>
                </a:cubicBezTo>
                <a:cubicBezTo>
                  <a:pt x="13440" y="3825"/>
                  <a:pt x="13508" y="3870"/>
                  <a:pt x="13525" y="3938"/>
                </a:cubicBezTo>
                <a:cubicBezTo>
                  <a:pt x="13566" y="4133"/>
                  <a:pt x="13297" y="4103"/>
                  <a:pt x="13064" y="3893"/>
                </a:cubicBezTo>
                <a:cubicBezTo>
                  <a:pt x="12974" y="3818"/>
                  <a:pt x="12867" y="3750"/>
                  <a:pt x="12826" y="3750"/>
                </a:cubicBezTo>
                <a:cubicBezTo>
                  <a:pt x="12781" y="3750"/>
                  <a:pt x="12746" y="3705"/>
                  <a:pt x="12746" y="3653"/>
                </a:cubicBezTo>
                <a:cubicBezTo>
                  <a:pt x="12746" y="3593"/>
                  <a:pt x="12705" y="3488"/>
                  <a:pt x="12656" y="3412"/>
                </a:cubicBezTo>
                <a:cubicBezTo>
                  <a:pt x="12589" y="3307"/>
                  <a:pt x="12580" y="3247"/>
                  <a:pt x="12616" y="3134"/>
                </a:cubicBezTo>
                <a:cubicBezTo>
                  <a:pt x="12669" y="2962"/>
                  <a:pt x="12580" y="2811"/>
                  <a:pt x="12378" y="2736"/>
                </a:cubicBezTo>
                <a:cubicBezTo>
                  <a:pt x="12315" y="2714"/>
                  <a:pt x="12252" y="2646"/>
                  <a:pt x="12239" y="2594"/>
                </a:cubicBezTo>
                <a:cubicBezTo>
                  <a:pt x="12221" y="2526"/>
                  <a:pt x="12302" y="2534"/>
                  <a:pt x="12584" y="2624"/>
                </a:cubicBezTo>
                <a:cubicBezTo>
                  <a:pt x="13517" y="2947"/>
                  <a:pt x="13777" y="2947"/>
                  <a:pt x="14054" y="2616"/>
                </a:cubicBezTo>
                <a:cubicBezTo>
                  <a:pt x="14198" y="2444"/>
                  <a:pt x="14211" y="2278"/>
                  <a:pt x="14099" y="2046"/>
                </a:cubicBezTo>
                <a:cubicBezTo>
                  <a:pt x="14023" y="1888"/>
                  <a:pt x="13691" y="1617"/>
                  <a:pt x="13651" y="1677"/>
                </a:cubicBezTo>
                <a:cubicBezTo>
                  <a:pt x="13642" y="1700"/>
                  <a:pt x="13566" y="1662"/>
                  <a:pt x="13490" y="1595"/>
                </a:cubicBezTo>
                <a:cubicBezTo>
                  <a:pt x="13413" y="1527"/>
                  <a:pt x="13342" y="1475"/>
                  <a:pt x="13328" y="1475"/>
                </a:cubicBezTo>
                <a:cubicBezTo>
                  <a:pt x="13292" y="1482"/>
                  <a:pt x="13189" y="1414"/>
                  <a:pt x="12970" y="1257"/>
                </a:cubicBezTo>
                <a:cubicBezTo>
                  <a:pt x="12858" y="1174"/>
                  <a:pt x="12580" y="1077"/>
                  <a:pt x="12355" y="1032"/>
                </a:cubicBezTo>
                <a:cubicBezTo>
                  <a:pt x="12082" y="979"/>
                  <a:pt x="11939" y="919"/>
                  <a:pt x="11939" y="859"/>
                </a:cubicBezTo>
                <a:cubicBezTo>
                  <a:pt x="11939" y="754"/>
                  <a:pt x="11630" y="649"/>
                  <a:pt x="11562" y="731"/>
                </a:cubicBezTo>
                <a:cubicBezTo>
                  <a:pt x="11535" y="761"/>
                  <a:pt x="11423" y="769"/>
                  <a:pt x="11311" y="746"/>
                </a:cubicBezTo>
                <a:lnTo>
                  <a:pt x="11110" y="709"/>
                </a:lnTo>
                <a:lnTo>
                  <a:pt x="11257" y="618"/>
                </a:lnTo>
                <a:cubicBezTo>
                  <a:pt x="11343" y="566"/>
                  <a:pt x="11397" y="498"/>
                  <a:pt x="11383" y="461"/>
                </a:cubicBezTo>
                <a:cubicBezTo>
                  <a:pt x="11347" y="363"/>
                  <a:pt x="10827" y="130"/>
                  <a:pt x="10773" y="183"/>
                </a:cubicBezTo>
                <a:cubicBezTo>
                  <a:pt x="10747" y="205"/>
                  <a:pt x="10729" y="190"/>
                  <a:pt x="10729" y="153"/>
                </a:cubicBezTo>
                <a:cubicBezTo>
                  <a:pt x="10729" y="108"/>
                  <a:pt x="10661" y="70"/>
                  <a:pt x="10576" y="70"/>
                </a:cubicBezTo>
                <a:cubicBezTo>
                  <a:pt x="10473" y="70"/>
                  <a:pt x="10406" y="123"/>
                  <a:pt x="10357" y="235"/>
                </a:cubicBezTo>
                <a:cubicBezTo>
                  <a:pt x="10307" y="356"/>
                  <a:pt x="10285" y="371"/>
                  <a:pt x="10280" y="295"/>
                </a:cubicBezTo>
                <a:cubicBezTo>
                  <a:pt x="10280" y="235"/>
                  <a:pt x="10227" y="138"/>
                  <a:pt x="10159" y="85"/>
                </a:cubicBezTo>
                <a:cubicBezTo>
                  <a:pt x="10011" y="-27"/>
                  <a:pt x="9980" y="-27"/>
                  <a:pt x="9944" y="78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0" name="AutoShape 46"/>
          <p:cNvSpPr>
            <a:spLocks/>
          </p:cNvSpPr>
          <p:nvPr/>
        </p:nvSpPr>
        <p:spPr bwMode="auto">
          <a:xfrm>
            <a:off x="10539413" y="6324600"/>
            <a:ext cx="4475162" cy="5340350"/>
          </a:xfrm>
          <a:custGeom>
            <a:avLst/>
            <a:gdLst>
              <a:gd name="T0" fmla="*/ 10785 w 21571"/>
              <a:gd name="T1" fmla="*/ 10790 h 21580"/>
              <a:gd name="T2" fmla="*/ 10785 w 21571"/>
              <a:gd name="T3" fmla="*/ 10790 h 21580"/>
              <a:gd name="T4" fmla="*/ 10785 w 21571"/>
              <a:gd name="T5" fmla="*/ 10790 h 21580"/>
              <a:gd name="T6" fmla="*/ 10785 w 21571"/>
              <a:gd name="T7" fmla="*/ 10790 h 2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71" h="21580">
                <a:moveTo>
                  <a:pt x="16219" y="14123"/>
                </a:moveTo>
                <a:cubicBezTo>
                  <a:pt x="16244" y="14161"/>
                  <a:pt x="16268" y="14265"/>
                  <a:pt x="16277" y="14348"/>
                </a:cubicBezTo>
                <a:cubicBezTo>
                  <a:pt x="16281" y="14434"/>
                  <a:pt x="16310" y="14524"/>
                  <a:pt x="16334" y="14545"/>
                </a:cubicBezTo>
                <a:cubicBezTo>
                  <a:pt x="16396" y="14596"/>
                  <a:pt x="16400" y="14734"/>
                  <a:pt x="16343" y="14762"/>
                </a:cubicBezTo>
                <a:cubicBezTo>
                  <a:pt x="16285" y="14793"/>
                  <a:pt x="16318" y="15273"/>
                  <a:pt x="16380" y="15290"/>
                </a:cubicBezTo>
                <a:cubicBezTo>
                  <a:pt x="16404" y="15297"/>
                  <a:pt x="16425" y="15318"/>
                  <a:pt x="16425" y="15335"/>
                </a:cubicBezTo>
                <a:cubicBezTo>
                  <a:pt x="16425" y="15356"/>
                  <a:pt x="16408" y="15359"/>
                  <a:pt x="16384" y="15349"/>
                </a:cubicBezTo>
                <a:cubicBezTo>
                  <a:pt x="16363" y="15339"/>
                  <a:pt x="16343" y="15346"/>
                  <a:pt x="16343" y="15363"/>
                </a:cubicBezTo>
                <a:cubicBezTo>
                  <a:pt x="16343" y="15384"/>
                  <a:pt x="16322" y="15401"/>
                  <a:pt x="16297" y="15401"/>
                </a:cubicBezTo>
                <a:cubicBezTo>
                  <a:pt x="16273" y="15401"/>
                  <a:pt x="16265" y="15370"/>
                  <a:pt x="16281" y="15332"/>
                </a:cubicBezTo>
                <a:cubicBezTo>
                  <a:pt x="16297" y="15290"/>
                  <a:pt x="16289" y="15242"/>
                  <a:pt x="16268" y="15218"/>
                </a:cubicBezTo>
                <a:cubicBezTo>
                  <a:pt x="16227" y="15173"/>
                  <a:pt x="16165" y="14907"/>
                  <a:pt x="16174" y="14797"/>
                </a:cubicBezTo>
                <a:cubicBezTo>
                  <a:pt x="16203" y="14386"/>
                  <a:pt x="16194" y="14268"/>
                  <a:pt x="16149" y="14192"/>
                </a:cubicBezTo>
                <a:cubicBezTo>
                  <a:pt x="16120" y="14144"/>
                  <a:pt x="16096" y="14096"/>
                  <a:pt x="16096" y="14078"/>
                </a:cubicBezTo>
                <a:cubicBezTo>
                  <a:pt x="16096" y="14027"/>
                  <a:pt x="16178" y="14058"/>
                  <a:pt x="16219" y="14123"/>
                </a:cubicBezTo>
                <a:close/>
                <a:moveTo>
                  <a:pt x="14737" y="12542"/>
                </a:moveTo>
                <a:cubicBezTo>
                  <a:pt x="14737" y="12593"/>
                  <a:pt x="14758" y="12645"/>
                  <a:pt x="14782" y="12656"/>
                </a:cubicBezTo>
                <a:cubicBezTo>
                  <a:pt x="14807" y="12670"/>
                  <a:pt x="14815" y="12704"/>
                  <a:pt x="14803" y="12732"/>
                </a:cubicBezTo>
                <a:cubicBezTo>
                  <a:pt x="14791" y="12759"/>
                  <a:pt x="14799" y="12815"/>
                  <a:pt x="14824" y="12856"/>
                </a:cubicBezTo>
                <a:cubicBezTo>
                  <a:pt x="14861" y="12911"/>
                  <a:pt x="14861" y="12932"/>
                  <a:pt x="14824" y="12942"/>
                </a:cubicBezTo>
                <a:cubicBezTo>
                  <a:pt x="14741" y="12966"/>
                  <a:pt x="14774" y="13087"/>
                  <a:pt x="14877" y="13119"/>
                </a:cubicBezTo>
                <a:cubicBezTo>
                  <a:pt x="14976" y="13153"/>
                  <a:pt x="15025" y="13222"/>
                  <a:pt x="15025" y="13332"/>
                </a:cubicBezTo>
                <a:cubicBezTo>
                  <a:pt x="15025" y="13371"/>
                  <a:pt x="15071" y="13478"/>
                  <a:pt x="15128" y="13571"/>
                </a:cubicBezTo>
                <a:cubicBezTo>
                  <a:pt x="15256" y="13781"/>
                  <a:pt x="15256" y="13785"/>
                  <a:pt x="15128" y="13736"/>
                </a:cubicBezTo>
                <a:cubicBezTo>
                  <a:pt x="15062" y="13712"/>
                  <a:pt x="15029" y="13678"/>
                  <a:pt x="15046" y="13647"/>
                </a:cubicBezTo>
                <a:cubicBezTo>
                  <a:pt x="15058" y="13623"/>
                  <a:pt x="15038" y="13567"/>
                  <a:pt x="15005" y="13526"/>
                </a:cubicBezTo>
                <a:cubicBezTo>
                  <a:pt x="14972" y="13484"/>
                  <a:pt x="14943" y="13429"/>
                  <a:pt x="14943" y="13405"/>
                </a:cubicBezTo>
                <a:cubicBezTo>
                  <a:pt x="14943" y="13377"/>
                  <a:pt x="14889" y="13301"/>
                  <a:pt x="14819" y="13236"/>
                </a:cubicBezTo>
                <a:cubicBezTo>
                  <a:pt x="14753" y="13174"/>
                  <a:pt x="14692" y="13094"/>
                  <a:pt x="14688" y="13060"/>
                </a:cubicBezTo>
                <a:cubicBezTo>
                  <a:pt x="14688" y="13029"/>
                  <a:pt x="14679" y="12953"/>
                  <a:pt x="14671" y="12897"/>
                </a:cubicBezTo>
                <a:cubicBezTo>
                  <a:pt x="14663" y="12839"/>
                  <a:pt x="14651" y="12670"/>
                  <a:pt x="14642" y="12518"/>
                </a:cubicBezTo>
                <a:cubicBezTo>
                  <a:pt x="14630" y="12269"/>
                  <a:pt x="14634" y="12252"/>
                  <a:pt x="14679" y="12345"/>
                </a:cubicBezTo>
                <a:cubicBezTo>
                  <a:pt x="14708" y="12400"/>
                  <a:pt x="14733" y="12490"/>
                  <a:pt x="14737" y="12542"/>
                </a:cubicBezTo>
                <a:close/>
                <a:moveTo>
                  <a:pt x="16161" y="11216"/>
                </a:moveTo>
                <a:cubicBezTo>
                  <a:pt x="16194" y="11254"/>
                  <a:pt x="16199" y="11288"/>
                  <a:pt x="16170" y="11316"/>
                </a:cubicBezTo>
                <a:cubicBezTo>
                  <a:pt x="16149" y="11340"/>
                  <a:pt x="16141" y="11371"/>
                  <a:pt x="16153" y="11388"/>
                </a:cubicBezTo>
                <a:cubicBezTo>
                  <a:pt x="16178" y="11426"/>
                  <a:pt x="16091" y="11602"/>
                  <a:pt x="16046" y="11602"/>
                </a:cubicBezTo>
                <a:cubicBezTo>
                  <a:pt x="16026" y="11602"/>
                  <a:pt x="16013" y="11620"/>
                  <a:pt x="16013" y="11640"/>
                </a:cubicBezTo>
                <a:cubicBezTo>
                  <a:pt x="16013" y="11664"/>
                  <a:pt x="15980" y="11703"/>
                  <a:pt x="15943" y="11727"/>
                </a:cubicBezTo>
                <a:cubicBezTo>
                  <a:pt x="15873" y="11772"/>
                  <a:pt x="15873" y="11779"/>
                  <a:pt x="15943" y="11823"/>
                </a:cubicBezTo>
                <a:cubicBezTo>
                  <a:pt x="16046" y="11892"/>
                  <a:pt x="15984" y="11913"/>
                  <a:pt x="15766" y="11879"/>
                </a:cubicBezTo>
                <a:cubicBezTo>
                  <a:pt x="15655" y="11861"/>
                  <a:pt x="15560" y="11865"/>
                  <a:pt x="15532" y="11882"/>
                </a:cubicBezTo>
                <a:cubicBezTo>
                  <a:pt x="15453" y="11937"/>
                  <a:pt x="15433" y="11861"/>
                  <a:pt x="15458" y="11613"/>
                </a:cubicBezTo>
                <a:cubicBezTo>
                  <a:pt x="15499" y="11243"/>
                  <a:pt x="15503" y="11233"/>
                  <a:pt x="15672" y="11188"/>
                </a:cubicBezTo>
                <a:cubicBezTo>
                  <a:pt x="15758" y="11164"/>
                  <a:pt x="15845" y="11133"/>
                  <a:pt x="15865" y="11119"/>
                </a:cubicBezTo>
                <a:cubicBezTo>
                  <a:pt x="15910" y="11081"/>
                  <a:pt x="16096" y="11140"/>
                  <a:pt x="16161" y="11216"/>
                </a:cubicBezTo>
                <a:close/>
                <a:moveTo>
                  <a:pt x="8307" y="65"/>
                </a:moveTo>
                <a:cubicBezTo>
                  <a:pt x="8167" y="131"/>
                  <a:pt x="7961" y="138"/>
                  <a:pt x="7858" y="82"/>
                </a:cubicBezTo>
                <a:cubicBezTo>
                  <a:pt x="7834" y="69"/>
                  <a:pt x="7796" y="79"/>
                  <a:pt x="7780" y="100"/>
                </a:cubicBezTo>
                <a:cubicBezTo>
                  <a:pt x="7759" y="131"/>
                  <a:pt x="7722" y="131"/>
                  <a:pt x="7636" y="96"/>
                </a:cubicBezTo>
                <a:cubicBezTo>
                  <a:pt x="7545" y="62"/>
                  <a:pt x="7517" y="62"/>
                  <a:pt x="7500" y="96"/>
                </a:cubicBezTo>
                <a:cubicBezTo>
                  <a:pt x="7492" y="117"/>
                  <a:pt x="7455" y="138"/>
                  <a:pt x="7414" y="138"/>
                </a:cubicBezTo>
                <a:cubicBezTo>
                  <a:pt x="7376" y="138"/>
                  <a:pt x="7319" y="158"/>
                  <a:pt x="7294" y="179"/>
                </a:cubicBezTo>
                <a:cubicBezTo>
                  <a:pt x="7253" y="214"/>
                  <a:pt x="7224" y="214"/>
                  <a:pt x="7162" y="179"/>
                </a:cubicBezTo>
                <a:cubicBezTo>
                  <a:pt x="7051" y="124"/>
                  <a:pt x="6936" y="127"/>
                  <a:pt x="6380" y="203"/>
                </a:cubicBezTo>
                <a:cubicBezTo>
                  <a:pt x="5915" y="269"/>
                  <a:pt x="5639" y="348"/>
                  <a:pt x="5639" y="421"/>
                </a:cubicBezTo>
                <a:cubicBezTo>
                  <a:pt x="5639" y="438"/>
                  <a:pt x="5610" y="448"/>
                  <a:pt x="5578" y="438"/>
                </a:cubicBezTo>
                <a:cubicBezTo>
                  <a:pt x="5545" y="424"/>
                  <a:pt x="5508" y="431"/>
                  <a:pt x="5495" y="448"/>
                </a:cubicBezTo>
                <a:cubicBezTo>
                  <a:pt x="5479" y="469"/>
                  <a:pt x="5442" y="483"/>
                  <a:pt x="5409" y="483"/>
                </a:cubicBezTo>
                <a:cubicBezTo>
                  <a:pt x="5376" y="483"/>
                  <a:pt x="5302" y="521"/>
                  <a:pt x="5244" y="569"/>
                </a:cubicBezTo>
                <a:cubicBezTo>
                  <a:pt x="5187" y="618"/>
                  <a:pt x="5121" y="656"/>
                  <a:pt x="5092" y="659"/>
                </a:cubicBezTo>
                <a:cubicBezTo>
                  <a:pt x="4989" y="666"/>
                  <a:pt x="4837" y="649"/>
                  <a:pt x="4804" y="625"/>
                </a:cubicBezTo>
                <a:cubicBezTo>
                  <a:pt x="4787" y="611"/>
                  <a:pt x="4668" y="611"/>
                  <a:pt x="4536" y="625"/>
                </a:cubicBezTo>
                <a:cubicBezTo>
                  <a:pt x="4277" y="656"/>
                  <a:pt x="4124" y="604"/>
                  <a:pt x="4087" y="480"/>
                </a:cubicBezTo>
                <a:cubicBezTo>
                  <a:pt x="4063" y="410"/>
                  <a:pt x="4005" y="397"/>
                  <a:pt x="3927" y="442"/>
                </a:cubicBezTo>
                <a:cubicBezTo>
                  <a:pt x="3902" y="455"/>
                  <a:pt x="3836" y="552"/>
                  <a:pt x="3783" y="656"/>
                </a:cubicBezTo>
                <a:cubicBezTo>
                  <a:pt x="3643" y="935"/>
                  <a:pt x="3548" y="1029"/>
                  <a:pt x="3293" y="1129"/>
                </a:cubicBezTo>
                <a:cubicBezTo>
                  <a:pt x="3046" y="1229"/>
                  <a:pt x="2799" y="1412"/>
                  <a:pt x="2799" y="1498"/>
                </a:cubicBezTo>
                <a:cubicBezTo>
                  <a:pt x="2799" y="1529"/>
                  <a:pt x="2758" y="1605"/>
                  <a:pt x="2708" y="1661"/>
                </a:cubicBezTo>
                <a:cubicBezTo>
                  <a:pt x="2634" y="1743"/>
                  <a:pt x="2614" y="1812"/>
                  <a:pt x="2614" y="1985"/>
                </a:cubicBezTo>
                <a:cubicBezTo>
                  <a:pt x="2614" y="2116"/>
                  <a:pt x="2593" y="2223"/>
                  <a:pt x="2564" y="2248"/>
                </a:cubicBezTo>
                <a:cubicBezTo>
                  <a:pt x="2535" y="2272"/>
                  <a:pt x="2511" y="2310"/>
                  <a:pt x="2511" y="2330"/>
                </a:cubicBezTo>
                <a:cubicBezTo>
                  <a:pt x="2511" y="2348"/>
                  <a:pt x="2445" y="2413"/>
                  <a:pt x="2362" y="2469"/>
                </a:cubicBezTo>
                <a:cubicBezTo>
                  <a:pt x="2280" y="2527"/>
                  <a:pt x="2177" y="2600"/>
                  <a:pt x="2132" y="2634"/>
                </a:cubicBezTo>
                <a:cubicBezTo>
                  <a:pt x="2037" y="2707"/>
                  <a:pt x="1803" y="2797"/>
                  <a:pt x="1708" y="2797"/>
                </a:cubicBezTo>
                <a:cubicBezTo>
                  <a:pt x="1617" y="2797"/>
                  <a:pt x="1560" y="2852"/>
                  <a:pt x="1453" y="3045"/>
                </a:cubicBezTo>
                <a:cubicBezTo>
                  <a:pt x="1399" y="3139"/>
                  <a:pt x="1341" y="3211"/>
                  <a:pt x="1325" y="3211"/>
                </a:cubicBezTo>
                <a:cubicBezTo>
                  <a:pt x="1214" y="3211"/>
                  <a:pt x="988" y="3494"/>
                  <a:pt x="988" y="3636"/>
                </a:cubicBezTo>
                <a:cubicBezTo>
                  <a:pt x="988" y="3719"/>
                  <a:pt x="880" y="3857"/>
                  <a:pt x="716" y="3988"/>
                </a:cubicBezTo>
                <a:cubicBezTo>
                  <a:pt x="666" y="4026"/>
                  <a:pt x="584" y="4150"/>
                  <a:pt x="531" y="4264"/>
                </a:cubicBezTo>
                <a:cubicBezTo>
                  <a:pt x="481" y="4378"/>
                  <a:pt x="407" y="4492"/>
                  <a:pt x="366" y="4513"/>
                </a:cubicBezTo>
                <a:cubicBezTo>
                  <a:pt x="329" y="4537"/>
                  <a:pt x="284" y="4613"/>
                  <a:pt x="267" y="4686"/>
                </a:cubicBezTo>
                <a:cubicBezTo>
                  <a:pt x="255" y="4758"/>
                  <a:pt x="230" y="4855"/>
                  <a:pt x="218" y="4900"/>
                </a:cubicBezTo>
                <a:cubicBezTo>
                  <a:pt x="201" y="4958"/>
                  <a:pt x="209" y="4976"/>
                  <a:pt x="251" y="4965"/>
                </a:cubicBezTo>
                <a:cubicBezTo>
                  <a:pt x="279" y="4958"/>
                  <a:pt x="349" y="4989"/>
                  <a:pt x="399" y="5034"/>
                </a:cubicBezTo>
                <a:cubicBezTo>
                  <a:pt x="494" y="5121"/>
                  <a:pt x="522" y="5214"/>
                  <a:pt x="456" y="5214"/>
                </a:cubicBezTo>
                <a:cubicBezTo>
                  <a:pt x="387" y="5214"/>
                  <a:pt x="366" y="5387"/>
                  <a:pt x="432" y="5466"/>
                </a:cubicBezTo>
                <a:cubicBezTo>
                  <a:pt x="518" y="5570"/>
                  <a:pt x="510" y="5867"/>
                  <a:pt x="411" y="6077"/>
                </a:cubicBezTo>
                <a:cubicBezTo>
                  <a:pt x="366" y="6174"/>
                  <a:pt x="329" y="6291"/>
                  <a:pt x="329" y="6343"/>
                </a:cubicBezTo>
                <a:cubicBezTo>
                  <a:pt x="329" y="6447"/>
                  <a:pt x="127" y="6733"/>
                  <a:pt x="53" y="6733"/>
                </a:cubicBezTo>
                <a:cubicBezTo>
                  <a:pt x="24" y="6733"/>
                  <a:pt x="0" y="6747"/>
                  <a:pt x="0" y="6768"/>
                </a:cubicBezTo>
                <a:cubicBezTo>
                  <a:pt x="0" y="6785"/>
                  <a:pt x="28" y="6802"/>
                  <a:pt x="61" y="6802"/>
                </a:cubicBezTo>
                <a:cubicBezTo>
                  <a:pt x="98" y="6802"/>
                  <a:pt x="144" y="6844"/>
                  <a:pt x="168" y="6896"/>
                </a:cubicBezTo>
                <a:cubicBezTo>
                  <a:pt x="193" y="6951"/>
                  <a:pt x="230" y="7020"/>
                  <a:pt x="251" y="7051"/>
                </a:cubicBezTo>
                <a:cubicBezTo>
                  <a:pt x="271" y="7086"/>
                  <a:pt x="271" y="7117"/>
                  <a:pt x="246" y="7130"/>
                </a:cubicBezTo>
                <a:cubicBezTo>
                  <a:pt x="222" y="7141"/>
                  <a:pt x="205" y="7224"/>
                  <a:pt x="205" y="7313"/>
                </a:cubicBezTo>
                <a:cubicBezTo>
                  <a:pt x="209" y="7448"/>
                  <a:pt x="230" y="7493"/>
                  <a:pt x="329" y="7576"/>
                </a:cubicBezTo>
                <a:cubicBezTo>
                  <a:pt x="465" y="7686"/>
                  <a:pt x="489" y="7745"/>
                  <a:pt x="387" y="7711"/>
                </a:cubicBezTo>
                <a:cubicBezTo>
                  <a:pt x="333" y="7693"/>
                  <a:pt x="325" y="7704"/>
                  <a:pt x="349" y="7773"/>
                </a:cubicBezTo>
                <a:cubicBezTo>
                  <a:pt x="395" y="7894"/>
                  <a:pt x="423" y="7907"/>
                  <a:pt x="514" y="7849"/>
                </a:cubicBezTo>
                <a:cubicBezTo>
                  <a:pt x="572" y="7811"/>
                  <a:pt x="580" y="7790"/>
                  <a:pt x="547" y="7780"/>
                </a:cubicBezTo>
                <a:cubicBezTo>
                  <a:pt x="485" y="7762"/>
                  <a:pt x="473" y="7666"/>
                  <a:pt x="531" y="7666"/>
                </a:cubicBezTo>
                <a:cubicBezTo>
                  <a:pt x="551" y="7666"/>
                  <a:pt x="588" y="7711"/>
                  <a:pt x="613" y="7769"/>
                </a:cubicBezTo>
                <a:cubicBezTo>
                  <a:pt x="633" y="7825"/>
                  <a:pt x="675" y="7873"/>
                  <a:pt x="695" y="7873"/>
                </a:cubicBezTo>
                <a:cubicBezTo>
                  <a:pt x="720" y="7873"/>
                  <a:pt x="740" y="7897"/>
                  <a:pt x="740" y="7925"/>
                </a:cubicBezTo>
                <a:cubicBezTo>
                  <a:pt x="740" y="7952"/>
                  <a:pt x="769" y="7977"/>
                  <a:pt x="802" y="7977"/>
                </a:cubicBezTo>
                <a:cubicBezTo>
                  <a:pt x="835" y="7977"/>
                  <a:pt x="864" y="7987"/>
                  <a:pt x="864" y="8004"/>
                </a:cubicBezTo>
                <a:cubicBezTo>
                  <a:pt x="864" y="8018"/>
                  <a:pt x="959" y="8111"/>
                  <a:pt x="1070" y="8215"/>
                </a:cubicBezTo>
                <a:cubicBezTo>
                  <a:pt x="1202" y="8336"/>
                  <a:pt x="1276" y="8432"/>
                  <a:pt x="1280" y="8491"/>
                </a:cubicBezTo>
                <a:cubicBezTo>
                  <a:pt x="1284" y="8636"/>
                  <a:pt x="1309" y="8712"/>
                  <a:pt x="1362" y="8736"/>
                </a:cubicBezTo>
                <a:cubicBezTo>
                  <a:pt x="1387" y="8750"/>
                  <a:pt x="1395" y="8781"/>
                  <a:pt x="1383" y="8802"/>
                </a:cubicBezTo>
                <a:cubicBezTo>
                  <a:pt x="1366" y="8823"/>
                  <a:pt x="1370" y="8840"/>
                  <a:pt x="1395" y="8840"/>
                </a:cubicBezTo>
                <a:cubicBezTo>
                  <a:pt x="1420" y="8840"/>
                  <a:pt x="1428" y="8861"/>
                  <a:pt x="1420" y="8881"/>
                </a:cubicBezTo>
                <a:cubicBezTo>
                  <a:pt x="1407" y="8909"/>
                  <a:pt x="1469" y="8950"/>
                  <a:pt x="1572" y="8988"/>
                </a:cubicBezTo>
                <a:cubicBezTo>
                  <a:pt x="1745" y="9047"/>
                  <a:pt x="1889" y="9144"/>
                  <a:pt x="2383" y="9517"/>
                </a:cubicBezTo>
                <a:cubicBezTo>
                  <a:pt x="2881" y="9893"/>
                  <a:pt x="3005" y="9924"/>
                  <a:pt x="3379" y="9772"/>
                </a:cubicBezTo>
                <a:cubicBezTo>
                  <a:pt x="3774" y="9613"/>
                  <a:pt x="4396" y="9599"/>
                  <a:pt x="4742" y="9741"/>
                </a:cubicBezTo>
                <a:cubicBezTo>
                  <a:pt x="4787" y="9758"/>
                  <a:pt x="4857" y="9751"/>
                  <a:pt x="4927" y="9720"/>
                </a:cubicBezTo>
                <a:cubicBezTo>
                  <a:pt x="5306" y="9561"/>
                  <a:pt x="5590" y="9461"/>
                  <a:pt x="5672" y="9461"/>
                </a:cubicBezTo>
                <a:cubicBezTo>
                  <a:pt x="5722" y="9461"/>
                  <a:pt x="5775" y="9437"/>
                  <a:pt x="5788" y="9413"/>
                </a:cubicBezTo>
                <a:cubicBezTo>
                  <a:pt x="5816" y="9347"/>
                  <a:pt x="6150" y="9289"/>
                  <a:pt x="6533" y="9282"/>
                </a:cubicBezTo>
                <a:cubicBezTo>
                  <a:pt x="6775" y="9275"/>
                  <a:pt x="6841" y="9285"/>
                  <a:pt x="6916" y="9341"/>
                </a:cubicBezTo>
                <a:cubicBezTo>
                  <a:pt x="7018" y="9420"/>
                  <a:pt x="7162" y="9641"/>
                  <a:pt x="7162" y="9717"/>
                </a:cubicBezTo>
                <a:cubicBezTo>
                  <a:pt x="7162" y="9745"/>
                  <a:pt x="7204" y="9803"/>
                  <a:pt x="7257" y="9841"/>
                </a:cubicBezTo>
                <a:cubicBezTo>
                  <a:pt x="7327" y="9900"/>
                  <a:pt x="7381" y="9910"/>
                  <a:pt x="7492" y="9893"/>
                </a:cubicBezTo>
                <a:cubicBezTo>
                  <a:pt x="7570" y="9883"/>
                  <a:pt x="7710" y="9865"/>
                  <a:pt x="7801" y="9859"/>
                </a:cubicBezTo>
                <a:cubicBezTo>
                  <a:pt x="7891" y="9848"/>
                  <a:pt x="8023" y="9838"/>
                  <a:pt x="8097" y="9831"/>
                </a:cubicBezTo>
                <a:cubicBezTo>
                  <a:pt x="8204" y="9817"/>
                  <a:pt x="8233" y="9831"/>
                  <a:pt x="8249" y="9896"/>
                </a:cubicBezTo>
                <a:cubicBezTo>
                  <a:pt x="8262" y="9938"/>
                  <a:pt x="8311" y="9986"/>
                  <a:pt x="8356" y="9997"/>
                </a:cubicBezTo>
                <a:cubicBezTo>
                  <a:pt x="8402" y="10007"/>
                  <a:pt x="8439" y="10038"/>
                  <a:pt x="8439" y="10062"/>
                </a:cubicBezTo>
                <a:cubicBezTo>
                  <a:pt x="8439" y="10090"/>
                  <a:pt x="8463" y="10128"/>
                  <a:pt x="8496" y="10149"/>
                </a:cubicBezTo>
                <a:cubicBezTo>
                  <a:pt x="8574" y="10204"/>
                  <a:pt x="8537" y="10539"/>
                  <a:pt x="8435" y="10711"/>
                </a:cubicBezTo>
                <a:cubicBezTo>
                  <a:pt x="8381" y="10798"/>
                  <a:pt x="8373" y="10843"/>
                  <a:pt x="8406" y="10850"/>
                </a:cubicBezTo>
                <a:cubicBezTo>
                  <a:pt x="8435" y="10860"/>
                  <a:pt x="8443" y="10888"/>
                  <a:pt x="8418" y="10932"/>
                </a:cubicBezTo>
                <a:cubicBezTo>
                  <a:pt x="8402" y="10967"/>
                  <a:pt x="8377" y="11067"/>
                  <a:pt x="8369" y="11154"/>
                </a:cubicBezTo>
                <a:cubicBezTo>
                  <a:pt x="8348" y="11302"/>
                  <a:pt x="8295" y="11375"/>
                  <a:pt x="8225" y="11340"/>
                </a:cubicBezTo>
                <a:cubicBezTo>
                  <a:pt x="8171" y="11312"/>
                  <a:pt x="8187" y="11409"/>
                  <a:pt x="8249" y="11520"/>
                </a:cubicBezTo>
                <a:cubicBezTo>
                  <a:pt x="8282" y="11575"/>
                  <a:pt x="8340" y="11682"/>
                  <a:pt x="8381" y="11758"/>
                </a:cubicBezTo>
                <a:cubicBezTo>
                  <a:pt x="8422" y="11834"/>
                  <a:pt x="8525" y="11951"/>
                  <a:pt x="8603" y="12017"/>
                </a:cubicBezTo>
                <a:cubicBezTo>
                  <a:pt x="8896" y="12255"/>
                  <a:pt x="9262" y="12711"/>
                  <a:pt x="9262" y="12839"/>
                </a:cubicBezTo>
                <a:cubicBezTo>
                  <a:pt x="9262" y="12880"/>
                  <a:pt x="9283" y="12922"/>
                  <a:pt x="9303" y="12932"/>
                </a:cubicBezTo>
                <a:cubicBezTo>
                  <a:pt x="9328" y="12946"/>
                  <a:pt x="9336" y="12966"/>
                  <a:pt x="9324" y="12984"/>
                </a:cubicBezTo>
                <a:cubicBezTo>
                  <a:pt x="9311" y="13001"/>
                  <a:pt x="9344" y="13098"/>
                  <a:pt x="9402" y="13198"/>
                </a:cubicBezTo>
                <a:cubicBezTo>
                  <a:pt x="9455" y="13298"/>
                  <a:pt x="9534" y="13464"/>
                  <a:pt x="9579" y="13564"/>
                </a:cubicBezTo>
                <a:cubicBezTo>
                  <a:pt x="9653" y="13744"/>
                  <a:pt x="9653" y="13750"/>
                  <a:pt x="9575" y="13795"/>
                </a:cubicBezTo>
                <a:cubicBezTo>
                  <a:pt x="9501" y="13844"/>
                  <a:pt x="9501" y="13854"/>
                  <a:pt x="9632" y="14130"/>
                </a:cubicBezTo>
                <a:cubicBezTo>
                  <a:pt x="9723" y="14324"/>
                  <a:pt x="9764" y="14469"/>
                  <a:pt x="9760" y="14572"/>
                </a:cubicBezTo>
                <a:cubicBezTo>
                  <a:pt x="9752" y="14752"/>
                  <a:pt x="9686" y="14917"/>
                  <a:pt x="9616" y="14917"/>
                </a:cubicBezTo>
                <a:cubicBezTo>
                  <a:pt x="9538" y="14921"/>
                  <a:pt x="9348" y="15208"/>
                  <a:pt x="9320" y="15370"/>
                </a:cubicBezTo>
                <a:cubicBezTo>
                  <a:pt x="9287" y="15577"/>
                  <a:pt x="9180" y="15884"/>
                  <a:pt x="9147" y="15884"/>
                </a:cubicBezTo>
                <a:cubicBezTo>
                  <a:pt x="9093" y="15884"/>
                  <a:pt x="9118" y="16520"/>
                  <a:pt x="9175" y="16634"/>
                </a:cubicBezTo>
                <a:cubicBezTo>
                  <a:pt x="9204" y="16696"/>
                  <a:pt x="9245" y="16748"/>
                  <a:pt x="9258" y="16748"/>
                </a:cubicBezTo>
                <a:cubicBezTo>
                  <a:pt x="9299" y="16748"/>
                  <a:pt x="9476" y="17055"/>
                  <a:pt x="9653" y="17421"/>
                </a:cubicBezTo>
                <a:cubicBezTo>
                  <a:pt x="9690" y="17497"/>
                  <a:pt x="9768" y="17628"/>
                  <a:pt x="9830" y="17715"/>
                </a:cubicBezTo>
                <a:cubicBezTo>
                  <a:pt x="9916" y="17839"/>
                  <a:pt x="9941" y="17918"/>
                  <a:pt x="9945" y="18112"/>
                </a:cubicBezTo>
                <a:cubicBezTo>
                  <a:pt x="9950" y="18243"/>
                  <a:pt x="9970" y="18429"/>
                  <a:pt x="9995" y="18526"/>
                </a:cubicBezTo>
                <a:cubicBezTo>
                  <a:pt x="10019" y="18619"/>
                  <a:pt x="10069" y="18837"/>
                  <a:pt x="10106" y="19006"/>
                </a:cubicBezTo>
                <a:cubicBezTo>
                  <a:pt x="10184" y="19362"/>
                  <a:pt x="10242" y="19472"/>
                  <a:pt x="10456" y="19669"/>
                </a:cubicBezTo>
                <a:cubicBezTo>
                  <a:pt x="10555" y="19759"/>
                  <a:pt x="10641" y="19894"/>
                  <a:pt x="10703" y="20049"/>
                </a:cubicBezTo>
                <a:cubicBezTo>
                  <a:pt x="10802" y="20304"/>
                  <a:pt x="10937" y="20553"/>
                  <a:pt x="10995" y="20584"/>
                </a:cubicBezTo>
                <a:cubicBezTo>
                  <a:pt x="11016" y="20595"/>
                  <a:pt x="11044" y="20674"/>
                  <a:pt x="11057" y="20764"/>
                </a:cubicBezTo>
                <a:cubicBezTo>
                  <a:pt x="11081" y="20899"/>
                  <a:pt x="11073" y="20926"/>
                  <a:pt x="11020" y="20926"/>
                </a:cubicBezTo>
                <a:cubicBezTo>
                  <a:pt x="10987" y="20926"/>
                  <a:pt x="10950" y="20947"/>
                  <a:pt x="10937" y="20968"/>
                </a:cubicBezTo>
                <a:cubicBezTo>
                  <a:pt x="10921" y="21016"/>
                  <a:pt x="10987" y="21133"/>
                  <a:pt x="11049" y="21171"/>
                </a:cubicBezTo>
                <a:cubicBezTo>
                  <a:pt x="11069" y="21185"/>
                  <a:pt x="11077" y="21233"/>
                  <a:pt x="11065" y="21282"/>
                </a:cubicBezTo>
                <a:cubicBezTo>
                  <a:pt x="11036" y="21399"/>
                  <a:pt x="11098" y="21482"/>
                  <a:pt x="11156" y="21410"/>
                </a:cubicBezTo>
                <a:cubicBezTo>
                  <a:pt x="11180" y="21375"/>
                  <a:pt x="11197" y="21372"/>
                  <a:pt x="11197" y="21399"/>
                </a:cubicBezTo>
                <a:cubicBezTo>
                  <a:pt x="11197" y="21423"/>
                  <a:pt x="11221" y="21444"/>
                  <a:pt x="11250" y="21444"/>
                </a:cubicBezTo>
                <a:cubicBezTo>
                  <a:pt x="11283" y="21444"/>
                  <a:pt x="11341" y="21475"/>
                  <a:pt x="11382" y="21513"/>
                </a:cubicBezTo>
                <a:cubicBezTo>
                  <a:pt x="11472" y="21600"/>
                  <a:pt x="11555" y="21600"/>
                  <a:pt x="11658" y="21524"/>
                </a:cubicBezTo>
                <a:cubicBezTo>
                  <a:pt x="11707" y="21486"/>
                  <a:pt x="11798" y="21465"/>
                  <a:pt x="11905" y="21468"/>
                </a:cubicBezTo>
                <a:cubicBezTo>
                  <a:pt x="12000" y="21472"/>
                  <a:pt x="12115" y="21451"/>
                  <a:pt x="12173" y="21420"/>
                </a:cubicBezTo>
                <a:cubicBezTo>
                  <a:pt x="12292" y="21354"/>
                  <a:pt x="12588" y="21337"/>
                  <a:pt x="12815" y="21382"/>
                </a:cubicBezTo>
                <a:cubicBezTo>
                  <a:pt x="12922" y="21403"/>
                  <a:pt x="12992" y="21403"/>
                  <a:pt x="13029" y="21375"/>
                </a:cubicBezTo>
                <a:cubicBezTo>
                  <a:pt x="13062" y="21354"/>
                  <a:pt x="13128" y="21341"/>
                  <a:pt x="13181" y="21347"/>
                </a:cubicBezTo>
                <a:cubicBezTo>
                  <a:pt x="13235" y="21354"/>
                  <a:pt x="13271" y="21341"/>
                  <a:pt x="13267" y="21320"/>
                </a:cubicBezTo>
                <a:cubicBezTo>
                  <a:pt x="13263" y="21296"/>
                  <a:pt x="13337" y="21271"/>
                  <a:pt x="13436" y="21265"/>
                </a:cubicBezTo>
                <a:cubicBezTo>
                  <a:pt x="13654" y="21244"/>
                  <a:pt x="14070" y="21016"/>
                  <a:pt x="14305" y="20795"/>
                </a:cubicBezTo>
                <a:cubicBezTo>
                  <a:pt x="14350" y="20750"/>
                  <a:pt x="14457" y="20657"/>
                  <a:pt x="14548" y="20588"/>
                </a:cubicBezTo>
                <a:cubicBezTo>
                  <a:pt x="14700" y="20464"/>
                  <a:pt x="14984" y="20125"/>
                  <a:pt x="14984" y="20066"/>
                </a:cubicBezTo>
                <a:cubicBezTo>
                  <a:pt x="14984" y="20021"/>
                  <a:pt x="15260" y="19787"/>
                  <a:pt x="15313" y="19787"/>
                </a:cubicBezTo>
                <a:cubicBezTo>
                  <a:pt x="15359" y="19787"/>
                  <a:pt x="15433" y="19659"/>
                  <a:pt x="15536" y="19390"/>
                </a:cubicBezTo>
                <a:cubicBezTo>
                  <a:pt x="15610" y="19196"/>
                  <a:pt x="15626" y="18941"/>
                  <a:pt x="15560" y="18975"/>
                </a:cubicBezTo>
                <a:cubicBezTo>
                  <a:pt x="15486" y="19013"/>
                  <a:pt x="15519" y="18930"/>
                  <a:pt x="15614" y="18837"/>
                </a:cubicBezTo>
                <a:cubicBezTo>
                  <a:pt x="15663" y="18789"/>
                  <a:pt x="15836" y="18706"/>
                  <a:pt x="15993" y="18650"/>
                </a:cubicBezTo>
                <a:cubicBezTo>
                  <a:pt x="16203" y="18581"/>
                  <a:pt x="16305" y="18523"/>
                  <a:pt x="16375" y="18440"/>
                </a:cubicBezTo>
                <a:cubicBezTo>
                  <a:pt x="16433" y="18367"/>
                  <a:pt x="16454" y="18312"/>
                  <a:pt x="16429" y="18291"/>
                </a:cubicBezTo>
                <a:cubicBezTo>
                  <a:pt x="16404" y="18271"/>
                  <a:pt x="16404" y="18226"/>
                  <a:pt x="16433" y="18167"/>
                </a:cubicBezTo>
                <a:cubicBezTo>
                  <a:pt x="16487" y="18056"/>
                  <a:pt x="16478" y="17780"/>
                  <a:pt x="16425" y="17735"/>
                </a:cubicBezTo>
                <a:cubicBezTo>
                  <a:pt x="16400" y="17715"/>
                  <a:pt x="16384" y="17683"/>
                  <a:pt x="16384" y="17666"/>
                </a:cubicBezTo>
                <a:cubicBezTo>
                  <a:pt x="16384" y="17646"/>
                  <a:pt x="16404" y="17652"/>
                  <a:pt x="16425" y="17680"/>
                </a:cubicBezTo>
                <a:cubicBezTo>
                  <a:pt x="16458" y="17722"/>
                  <a:pt x="16466" y="17718"/>
                  <a:pt x="16466" y="17652"/>
                </a:cubicBezTo>
                <a:cubicBezTo>
                  <a:pt x="16466" y="17611"/>
                  <a:pt x="16446" y="17580"/>
                  <a:pt x="16417" y="17583"/>
                </a:cubicBezTo>
                <a:cubicBezTo>
                  <a:pt x="16388" y="17590"/>
                  <a:pt x="16367" y="17545"/>
                  <a:pt x="16363" y="17473"/>
                </a:cubicBezTo>
                <a:cubicBezTo>
                  <a:pt x="16359" y="17407"/>
                  <a:pt x="16334" y="17349"/>
                  <a:pt x="16305" y="17342"/>
                </a:cubicBezTo>
                <a:cubicBezTo>
                  <a:pt x="16281" y="17335"/>
                  <a:pt x="16260" y="17293"/>
                  <a:pt x="16260" y="17252"/>
                </a:cubicBezTo>
                <a:cubicBezTo>
                  <a:pt x="16260" y="17162"/>
                  <a:pt x="16631" y="16817"/>
                  <a:pt x="16729" y="16817"/>
                </a:cubicBezTo>
                <a:cubicBezTo>
                  <a:pt x="16766" y="16817"/>
                  <a:pt x="16795" y="16803"/>
                  <a:pt x="16795" y="16789"/>
                </a:cubicBezTo>
                <a:cubicBezTo>
                  <a:pt x="16795" y="16775"/>
                  <a:pt x="16828" y="16724"/>
                  <a:pt x="16870" y="16679"/>
                </a:cubicBezTo>
                <a:cubicBezTo>
                  <a:pt x="17018" y="16510"/>
                  <a:pt x="17170" y="16409"/>
                  <a:pt x="17401" y="16330"/>
                </a:cubicBezTo>
                <a:cubicBezTo>
                  <a:pt x="17532" y="16288"/>
                  <a:pt x="17648" y="16240"/>
                  <a:pt x="17660" y="16230"/>
                </a:cubicBezTo>
                <a:cubicBezTo>
                  <a:pt x="17672" y="16216"/>
                  <a:pt x="17709" y="16192"/>
                  <a:pt x="17746" y="16175"/>
                </a:cubicBezTo>
                <a:cubicBezTo>
                  <a:pt x="17853" y="16126"/>
                  <a:pt x="18129" y="15812"/>
                  <a:pt x="18187" y="15670"/>
                </a:cubicBezTo>
                <a:cubicBezTo>
                  <a:pt x="18228" y="15570"/>
                  <a:pt x="18228" y="15508"/>
                  <a:pt x="18195" y="15394"/>
                </a:cubicBezTo>
                <a:cubicBezTo>
                  <a:pt x="18166" y="15311"/>
                  <a:pt x="18150" y="15052"/>
                  <a:pt x="18154" y="14797"/>
                </a:cubicBezTo>
                <a:cubicBezTo>
                  <a:pt x="18166" y="14220"/>
                  <a:pt x="18170" y="14244"/>
                  <a:pt x="18059" y="14203"/>
                </a:cubicBezTo>
                <a:cubicBezTo>
                  <a:pt x="17981" y="14172"/>
                  <a:pt x="17944" y="14113"/>
                  <a:pt x="17895" y="13926"/>
                </a:cubicBezTo>
                <a:cubicBezTo>
                  <a:pt x="17804" y="13626"/>
                  <a:pt x="17808" y="13581"/>
                  <a:pt x="17907" y="13560"/>
                </a:cubicBezTo>
                <a:cubicBezTo>
                  <a:pt x="17952" y="13550"/>
                  <a:pt x="17989" y="13522"/>
                  <a:pt x="17989" y="13502"/>
                </a:cubicBezTo>
                <a:cubicBezTo>
                  <a:pt x="17989" y="13478"/>
                  <a:pt x="17960" y="13467"/>
                  <a:pt x="17927" y="13481"/>
                </a:cubicBezTo>
                <a:cubicBezTo>
                  <a:pt x="17845" y="13505"/>
                  <a:pt x="17796" y="13408"/>
                  <a:pt x="17853" y="13332"/>
                </a:cubicBezTo>
                <a:cubicBezTo>
                  <a:pt x="17886" y="13287"/>
                  <a:pt x="17870" y="13246"/>
                  <a:pt x="17779" y="13153"/>
                </a:cubicBezTo>
                <a:cubicBezTo>
                  <a:pt x="17713" y="13091"/>
                  <a:pt x="17660" y="13011"/>
                  <a:pt x="17660" y="12984"/>
                </a:cubicBezTo>
                <a:cubicBezTo>
                  <a:pt x="17660" y="12911"/>
                  <a:pt x="17796" y="12590"/>
                  <a:pt x="17837" y="12566"/>
                </a:cubicBezTo>
                <a:cubicBezTo>
                  <a:pt x="17878" y="12542"/>
                  <a:pt x="18068" y="12176"/>
                  <a:pt x="18100" y="12058"/>
                </a:cubicBezTo>
                <a:cubicBezTo>
                  <a:pt x="18113" y="12017"/>
                  <a:pt x="18162" y="11965"/>
                  <a:pt x="18207" y="11944"/>
                </a:cubicBezTo>
                <a:cubicBezTo>
                  <a:pt x="18335" y="11886"/>
                  <a:pt x="18549" y="11692"/>
                  <a:pt x="18631" y="11564"/>
                </a:cubicBezTo>
                <a:cubicBezTo>
                  <a:pt x="18808" y="11271"/>
                  <a:pt x="19364" y="10770"/>
                  <a:pt x="19702" y="10591"/>
                </a:cubicBezTo>
                <a:cubicBezTo>
                  <a:pt x="19924" y="10473"/>
                  <a:pt x="20579" y="9872"/>
                  <a:pt x="20583" y="9783"/>
                </a:cubicBezTo>
                <a:cubicBezTo>
                  <a:pt x="20583" y="9769"/>
                  <a:pt x="20648" y="9669"/>
                  <a:pt x="20727" y="9565"/>
                </a:cubicBezTo>
                <a:cubicBezTo>
                  <a:pt x="20805" y="9461"/>
                  <a:pt x="20871" y="9351"/>
                  <a:pt x="20871" y="9316"/>
                </a:cubicBezTo>
                <a:cubicBezTo>
                  <a:pt x="20871" y="9247"/>
                  <a:pt x="21122" y="8795"/>
                  <a:pt x="21171" y="8778"/>
                </a:cubicBezTo>
                <a:cubicBezTo>
                  <a:pt x="21188" y="8771"/>
                  <a:pt x="21200" y="8750"/>
                  <a:pt x="21200" y="8729"/>
                </a:cubicBezTo>
                <a:cubicBezTo>
                  <a:pt x="21200" y="8712"/>
                  <a:pt x="21245" y="8619"/>
                  <a:pt x="21303" y="8522"/>
                </a:cubicBezTo>
                <a:cubicBezTo>
                  <a:pt x="21361" y="8429"/>
                  <a:pt x="21406" y="8298"/>
                  <a:pt x="21406" y="8229"/>
                </a:cubicBezTo>
                <a:cubicBezTo>
                  <a:pt x="21406" y="8139"/>
                  <a:pt x="21427" y="8104"/>
                  <a:pt x="21488" y="8090"/>
                </a:cubicBezTo>
                <a:cubicBezTo>
                  <a:pt x="21575" y="8070"/>
                  <a:pt x="21599" y="8025"/>
                  <a:pt x="21530" y="8004"/>
                </a:cubicBezTo>
                <a:cubicBezTo>
                  <a:pt x="21493" y="7994"/>
                  <a:pt x="21472" y="7811"/>
                  <a:pt x="21497" y="7686"/>
                </a:cubicBezTo>
                <a:cubicBezTo>
                  <a:pt x="21517" y="7590"/>
                  <a:pt x="21344" y="7548"/>
                  <a:pt x="21254" y="7628"/>
                </a:cubicBezTo>
                <a:cubicBezTo>
                  <a:pt x="21163" y="7704"/>
                  <a:pt x="20809" y="7807"/>
                  <a:pt x="20723" y="7780"/>
                </a:cubicBezTo>
                <a:cubicBezTo>
                  <a:pt x="20690" y="7769"/>
                  <a:pt x="20616" y="7780"/>
                  <a:pt x="20562" y="7804"/>
                </a:cubicBezTo>
                <a:cubicBezTo>
                  <a:pt x="20509" y="7828"/>
                  <a:pt x="20422" y="7838"/>
                  <a:pt x="20373" y="7828"/>
                </a:cubicBezTo>
                <a:cubicBezTo>
                  <a:pt x="20319" y="7814"/>
                  <a:pt x="20241" y="7835"/>
                  <a:pt x="20171" y="7880"/>
                </a:cubicBezTo>
                <a:cubicBezTo>
                  <a:pt x="20089" y="7928"/>
                  <a:pt x="20015" y="7945"/>
                  <a:pt x="19920" y="7935"/>
                </a:cubicBezTo>
                <a:cubicBezTo>
                  <a:pt x="19829" y="7925"/>
                  <a:pt x="19739" y="7938"/>
                  <a:pt x="19656" y="7980"/>
                </a:cubicBezTo>
                <a:cubicBezTo>
                  <a:pt x="19442" y="8090"/>
                  <a:pt x="19286" y="8046"/>
                  <a:pt x="19121" y="7828"/>
                </a:cubicBezTo>
                <a:cubicBezTo>
                  <a:pt x="19080" y="7776"/>
                  <a:pt x="19006" y="7724"/>
                  <a:pt x="18948" y="7714"/>
                </a:cubicBezTo>
                <a:lnTo>
                  <a:pt x="18850" y="7693"/>
                </a:lnTo>
                <a:lnTo>
                  <a:pt x="18944" y="7652"/>
                </a:lnTo>
                <a:cubicBezTo>
                  <a:pt x="19101" y="7586"/>
                  <a:pt x="19084" y="7486"/>
                  <a:pt x="18887" y="7313"/>
                </a:cubicBezTo>
                <a:cubicBezTo>
                  <a:pt x="18788" y="7227"/>
                  <a:pt x="18681" y="7124"/>
                  <a:pt x="18648" y="7082"/>
                </a:cubicBezTo>
                <a:cubicBezTo>
                  <a:pt x="18615" y="7044"/>
                  <a:pt x="18570" y="7010"/>
                  <a:pt x="18545" y="7010"/>
                </a:cubicBezTo>
                <a:cubicBezTo>
                  <a:pt x="18524" y="7010"/>
                  <a:pt x="18471" y="6961"/>
                  <a:pt x="18434" y="6906"/>
                </a:cubicBezTo>
                <a:cubicBezTo>
                  <a:pt x="18393" y="6847"/>
                  <a:pt x="18331" y="6792"/>
                  <a:pt x="18290" y="6778"/>
                </a:cubicBezTo>
                <a:cubicBezTo>
                  <a:pt x="18249" y="6764"/>
                  <a:pt x="18191" y="6733"/>
                  <a:pt x="18162" y="6709"/>
                </a:cubicBezTo>
                <a:cubicBezTo>
                  <a:pt x="18133" y="6688"/>
                  <a:pt x="18084" y="6675"/>
                  <a:pt x="18055" y="6685"/>
                </a:cubicBezTo>
                <a:cubicBezTo>
                  <a:pt x="18018" y="6695"/>
                  <a:pt x="17993" y="6671"/>
                  <a:pt x="17981" y="6616"/>
                </a:cubicBezTo>
                <a:cubicBezTo>
                  <a:pt x="17964" y="6554"/>
                  <a:pt x="17977" y="6526"/>
                  <a:pt x="18018" y="6526"/>
                </a:cubicBezTo>
                <a:cubicBezTo>
                  <a:pt x="18068" y="6526"/>
                  <a:pt x="18068" y="6519"/>
                  <a:pt x="18014" y="6474"/>
                </a:cubicBezTo>
                <a:cubicBezTo>
                  <a:pt x="17936" y="6405"/>
                  <a:pt x="17919" y="6409"/>
                  <a:pt x="17890" y="6499"/>
                </a:cubicBezTo>
                <a:cubicBezTo>
                  <a:pt x="17866" y="6578"/>
                  <a:pt x="17862" y="6578"/>
                  <a:pt x="17804" y="6509"/>
                </a:cubicBezTo>
                <a:cubicBezTo>
                  <a:pt x="17767" y="6471"/>
                  <a:pt x="17722" y="6378"/>
                  <a:pt x="17701" y="6302"/>
                </a:cubicBezTo>
                <a:cubicBezTo>
                  <a:pt x="17586" y="5904"/>
                  <a:pt x="17528" y="5804"/>
                  <a:pt x="17326" y="5673"/>
                </a:cubicBezTo>
                <a:cubicBezTo>
                  <a:pt x="17096" y="5521"/>
                  <a:pt x="17038" y="5411"/>
                  <a:pt x="17026" y="5076"/>
                </a:cubicBezTo>
                <a:cubicBezTo>
                  <a:pt x="17018" y="4945"/>
                  <a:pt x="16989" y="4813"/>
                  <a:pt x="16964" y="4786"/>
                </a:cubicBezTo>
                <a:cubicBezTo>
                  <a:pt x="16935" y="4755"/>
                  <a:pt x="16907" y="4692"/>
                  <a:pt x="16902" y="4644"/>
                </a:cubicBezTo>
                <a:cubicBezTo>
                  <a:pt x="16902" y="4596"/>
                  <a:pt x="16890" y="4558"/>
                  <a:pt x="16878" y="4558"/>
                </a:cubicBezTo>
                <a:cubicBezTo>
                  <a:pt x="16866" y="4558"/>
                  <a:pt x="16779" y="4499"/>
                  <a:pt x="16680" y="4427"/>
                </a:cubicBezTo>
                <a:cubicBezTo>
                  <a:pt x="16487" y="4282"/>
                  <a:pt x="16371" y="4040"/>
                  <a:pt x="16499" y="4040"/>
                </a:cubicBezTo>
                <a:cubicBezTo>
                  <a:pt x="16544" y="4040"/>
                  <a:pt x="16532" y="4016"/>
                  <a:pt x="16454" y="3957"/>
                </a:cubicBezTo>
                <a:cubicBezTo>
                  <a:pt x="16396" y="3912"/>
                  <a:pt x="16297" y="3784"/>
                  <a:pt x="16227" y="3674"/>
                </a:cubicBezTo>
                <a:cubicBezTo>
                  <a:pt x="16161" y="3560"/>
                  <a:pt x="16067" y="3411"/>
                  <a:pt x="16017" y="3339"/>
                </a:cubicBezTo>
                <a:cubicBezTo>
                  <a:pt x="15972" y="3266"/>
                  <a:pt x="15931" y="3190"/>
                  <a:pt x="15931" y="3166"/>
                </a:cubicBezTo>
                <a:cubicBezTo>
                  <a:pt x="15931" y="3142"/>
                  <a:pt x="15898" y="3083"/>
                  <a:pt x="15861" y="3038"/>
                </a:cubicBezTo>
                <a:cubicBezTo>
                  <a:pt x="15820" y="2990"/>
                  <a:pt x="15783" y="2924"/>
                  <a:pt x="15779" y="2890"/>
                </a:cubicBezTo>
                <a:cubicBezTo>
                  <a:pt x="15770" y="2852"/>
                  <a:pt x="15700" y="2762"/>
                  <a:pt x="15622" y="2683"/>
                </a:cubicBezTo>
                <a:cubicBezTo>
                  <a:pt x="15544" y="2607"/>
                  <a:pt x="15478" y="2507"/>
                  <a:pt x="15478" y="2465"/>
                </a:cubicBezTo>
                <a:cubicBezTo>
                  <a:pt x="15478" y="2420"/>
                  <a:pt x="15462" y="2379"/>
                  <a:pt x="15441" y="2365"/>
                </a:cubicBezTo>
                <a:cubicBezTo>
                  <a:pt x="15416" y="2355"/>
                  <a:pt x="15388" y="2237"/>
                  <a:pt x="15371" y="2106"/>
                </a:cubicBezTo>
                <a:cubicBezTo>
                  <a:pt x="15359" y="1975"/>
                  <a:pt x="15322" y="1840"/>
                  <a:pt x="15293" y="1806"/>
                </a:cubicBezTo>
                <a:cubicBezTo>
                  <a:pt x="15186" y="1685"/>
                  <a:pt x="14696" y="1726"/>
                  <a:pt x="14515" y="1871"/>
                </a:cubicBezTo>
                <a:cubicBezTo>
                  <a:pt x="14465" y="1909"/>
                  <a:pt x="14395" y="1930"/>
                  <a:pt x="14346" y="1919"/>
                </a:cubicBezTo>
                <a:cubicBezTo>
                  <a:pt x="14301" y="1913"/>
                  <a:pt x="14181" y="1885"/>
                  <a:pt x="14078" y="1868"/>
                </a:cubicBezTo>
                <a:cubicBezTo>
                  <a:pt x="13976" y="1847"/>
                  <a:pt x="13856" y="1816"/>
                  <a:pt x="13811" y="1799"/>
                </a:cubicBezTo>
                <a:cubicBezTo>
                  <a:pt x="13663" y="1743"/>
                  <a:pt x="13387" y="1698"/>
                  <a:pt x="13284" y="1716"/>
                </a:cubicBezTo>
                <a:cubicBezTo>
                  <a:pt x="13206" y="1730"/>
                  <a:pt x="13173" y="1716"/>
                  <a:pt x="13152" y="1661"/>
                </a:cubicBezTo>
                <a:cubicBezTo>
                  <a:pt x="13131" y="1605"/>
                  <a:pt x="13090" y="1588"/>
                  <a:pt x="12996" y="1588"/>
                </a:cubicBezTo>
                <a:cubicBezTo>
                  <a:pt x="12774" y="1588"/>
                  <a:pt x="12568" y="1522"/>
                  <a:pt x="12543" y="1450"/>
                </a:cubicBezTo>
                <a:cubicBezTo>
                  <a:pt x="12530" y="1408"/>
                  <a:pt x="12485" y="1381"/>
                  <a:pt x="12440" y="1381"/>
                </a:cubicBezTo>
                <a:cubicBezTo>
                  <a:pt x="12391" y="1381"/>
                  <a:pt x="12341" y="1363"/>
                  <a:pt x="12329" y="1346"/>
                </a:cubicBezTo>
                <a:cubicBezTo>
                  <a:pt x="12267" y="1263"/>
                  <a:pt x="11876" y="1339"/>
                  <a:pt x="11691" y="1471"/>
                </a:cubicBezTo>
                <a:cubicBezTo>
                  <a:pt x="11563" y="1564"/>
                  <a:pt x="11526" y="1719"/>
                  <a:pt x="11604" y="1826"/>
                </a:cubicBezTo>
                <a:cubicBezTo>
                  <a:pt x="11670" y="1916"/>
                  <a:pt x="11506" y="2103"/>
                  <a:pt x="11357" y="2106"/>
                </a:cubicBezTo>
                <a:cubicBezTo>
                  <a:pt x="11324" y="2106"/>
                  <a:pt x="11221" y="2061"/>
                  <a:pt x="11131" y="2009"/>
                </a:cubicBezTo>
                <a:cubicBezTo>
                  <a:pt x="10962" y="1906"/>
                  <a:pt x="10703" y="1830"/>
                  <a:pt x="10534" y="1830"/>
                </a:cubicBezTo>
                <a:cubicBezTo>
                  <a:pt x="10390" y="1830"/>
                  <a:pt x="10262" y="1743"/>
                  <a:pt x="10229" y="1619"/>
                </a:cubicBezTo>
                <a:cubicBezTo>
                  <a:pt x="10209" y="1550"/>
                  <a:pt x="10164" y="1502"/>
                  <a:pt x="10094" y="1478"/>
                </a:cubicBezTo>
                <a:cubicBezTo>
                  <a:pt x="10032" y="1457"/>
                  <a:pt x="9929" y="1419"/>
                  <a:pt x="9863" y="1388"/>
                </a:cubicBezTo>
                <a:cubicBezTo>
                  <a:pt x="9789" y="1357"/>
                  <a:pt x="9649" y="1336"/>
                  <a:pt x="9525" y="1339"/>
                </a:cubicBezTo>
                <a:cubicBezTo>
                  <a:pt x="9389" y="1343"/>
                  <a:pt x="9254" y="1319"/>
                  <a:pt x="9143" y="1277"/>
                </a:cubicBezTo>
                <a:cubicBezTo>
                  <a:pt x="8978" y="1208"/>
                  <a:pt x="8867" y="1101"/>
                  <a:pt x="8920" y="1056"/>
                </a:cubicBezTo>
                <a:cubicBezTo>
                  <a:pt x="8933" y="1046"/>
                  <a:pt x="8916" y="1035"/>
                  <a:pt x="8879" y="1035"/>
                </a:cubicBezTo>
                <a:cubicBezTo>
                  <a:pt x="8842" y="1035"/>
                  <a:pt x="8809" y="1049"/>
                  <a:pt x="8809" y="1070"/>
                </a:cubicBezTo>
                <a:cubicBezTo>
                  <a:pt x="8809" y="1129"/>
                  <a:pt x="8690" y="1108"/>
                  <a:pt x="8644" y="1039"/>
                </a:cubicBezTo>
                <a:cubicBezTo>
                  <a:pt x="8611" y="984"/>
                  <a:pt x="8628" y="956"/>
                  <a:pt x="8727" y="883"/>
                </a:cubicBezTo>
                <a:cubicBezTo>
                  <a:pt x="8797" y="835"/>
                  <a:pt x="8879" y="804"/>
                  <a:pt x="8912" y="814"/>
                </a:cubicBezTo>
                <a:cubicBezTo>
                  <a:pt x="8945" y="828"/>
                  <a:pt x="8974" y="818"/>
                  <a:pt x="8974" y="794"/>
                </a:cubicBezTo>
                <a:cubicBezTo>
                  <a:pt x="8974" y="773"/>
                  <a:pt x="8953" y="766"/>
                  <a:pt x="8933" y="776"/>
                </a:cubicBezTo>
                <a:cubicBezTo>
                  <a:pt x="8904" y="790"/>
                  <a:pt x="8900" y="752"/>
                  <a:pt x="8916" y="663"/>
                </a:cubicBezTo>
                <a:cubicBezTo>
                  <a:pt x="8937" y="545"/>
                  <a:pt x="8929" y="517"/>
                  <a:pt x="8854" y="486"/>
                </a:cubicBezTo>
                <a:cubicBezTo>
                  <a:pt x="8752" y="438"/>
                  <a:pt x="8743" y="362"/>
                  <a:pt x="8834" y="286"/>
                </a:cubicBezTo>
                <a:cubicBezTo>
                  <a:pt x="8867" y="255"/>
                  <a:pt x="8887" y="210"/>
                  <a:pt x="8875" y="182"/>
                </a:cubicBezTo>
                <a:cubicBezTo>
                  <a:pt x="8863" y="155"/>
                  <a:pt x="8871" y="145"/>
                  <a:pt x="8892" y="155"/>
                </a:cubicBezTo>
                <a:cubicBezTo>
                  <a:pt x="8916" y="165"/>
                  <a:pt x="8933" y="162"/>
                  <a:pt x="8933" y="145"/>
                </a:cubicBezTo>
                <a:cubicBezTo>
                  <a:pt x="8933" y="79"/>
                  <a:pt x="8875" y="72"/>
                  <a:pt x="8801" y="127"/>
                </a:cubicBezTo>
                <a:cubicBezTo>
                  <a:pt x="8727" y="182"/>
                  <a:pt x="8723" y="182"/>
                  <a:pt x="8702" y="113"/>
                </a:cubicBezTo>
                <a:cubicBezTo>
                  <a:pt x="8681" y="55"/>
                  <a:pt x="8583" y="3"/>
                  <a:pt x="8480" y="0"/>
                </a:cubicBezTo>
                <a:cubicBezTo>
                  <a:pt x="8467" y="0"/>
                  <a:pt x="8389" y="31"/>
                  <a:pt x="8307" y="65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1" name="AutoShape 47"/>
          <p:cNvSpPr>
            <a:spLocks/>
          </p:cNvSpPr>
          <p:nvPr/>
        </p:nvSpPr>
        <p:spPr bwMode="auto">
          <a:xfrm>
            <a:off x="18796000" y="9901238"/>
            <a:ext cx="2628900" cy="2106612"/>
          </a:xfrm>
          <a:custGeom>
            <a:avLst/>
            <a:gdLst>
              <a:gd name="T0" fmla="+- 0 10813 33"/>
              <a:gd name="T1" fmla="*/ T0 w 21561"/>
              <a:gd name="T2" fmla="+- 0 10825 81"/>
              <a:gd name="T3" fmla="*/ 10825 h 21489"/>
              <a:gd name="T4" fmla="+- 0 10813 33"/>
              <a:gd name="T5" fmla="*/ T4 w 21561"/>
              <a:gd name="T6" fmla="+- 0 10825 81"/>
              <a:gd name="T7" fmla="*/ 10825 h 21489"/>
              <a:gd name="T8" fmla="+- 0 10813 33"/>
              <a:gd name="T9" fmla="*/ T8 w 21561"/>
              <a:gd name="T10" fmla="+- 0 10825 81"/>
              <a:gd name="T11" fmla="*/ 10825 h 21489"/>
              <a:gd name="T12" fmla="+- 0 10813 33"/>
              <a:gd name="T13" fmla="*/ T12 w 21561"/>
              <a:gd name="T14" fmla="+- 0 10825 81"/>
              <a:gd name="T15" fmla="*/ 10825 h 2148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561" h="21489">
                <a:moveTo>
                  <a:pt x="14072" y="20691"/>
                </a:moveTo>
                <a:cubicBezTo>
                  <a:pt x="14023" y="20769"/>
                  <a:pt x="13967" y="20804"/>
                  <a:pt x="13953" y="20787"/>
                </a:cubicBezTo>
                <a:cubicBezTo>
                  <a:pt x="13904" y="20726"/>
                  <a:pt x="14002" y="20560"/>
                  <a:pt x="14086" y="20560"/>
                </a:cubicBezTo>
                <a:cubicBezTo>
                  <a:pt x="14128" y="20560"/>
                  <a:pt x="14128" y="20613"/>
                  <a:pt x="14072" y="20691"/>
                </a:cubicBezTo>
                <a:close/>
                <a:moveTo>
                  <a:pt x="765" y="11803"/>
                </a:moveTo>
                <a:cubicBezTo>
                  <a:pt x="765" y="11873"/>
                  <a:pt x="751" y="11934"/>
                  <a:pt x="737" y="11934"/>
                </a:cubicBezTo>
                <a:cubicBezTo>
                  <a:pt x="723" y="11934"/>
                  <a:pt x="695" y="11873"/>
                  <a:pt x="666" y="11803"/>
                </a:cubicBezTo>
                <a:cubicBezTo>
                  <a:pt x="646" y="11734"/>
                  <a:pt x="660" y="11673"/>
                  <a:pt x="695" y="11673"/>
                </a:cubicBezTo>
                <a:cubicBezTo>
                  <a:pt x="737" y="11673"/>
                  <a:pt x="765" y="11734"/>
                  <a:pt x="765" y="11803"/>
                </a:cubicBezTo>
                <a:close/>
                <a:moveTo>
                  <a:pt x="17308" y="101"/>
                </a:moveTo>
                <a:cubicBezTo>
                  <a:pt x="17273" y="162"/>
                  <a:pt x="17217" y="311"/>
                  <a:pt x="17189" y="432"/>
                </a:cubicBezTo>
                <a:cubicBezTo>
                  <a:pt x="17161" y="555"/>
                  <a:pt x="17077" y="781"/>
                  <a:pt x="16993" y="938"/>
                </a:cubicBezTo>
                <a:cubicBezTo>
                  <a:pt x="16916" y="1103"/>
                  <a:pt x="16846" y="1391"/>
                  <a:pt x="16832" y="1583"/>
                </a:cubicBezTo>
                <a:cubicBezTo>
                  <a:pt x="16818" y="1775"/>
                  <a:pt x="16776" y="1983"/>
                  <a:pt x="16734" y="2044"/>
                </a:cubicBezTo>
                <a:cubicBezTo>
                  <a:pt x="16699" y="2106"/>
                  <a:pt x="16650" y="2402"/>
                  <a:pt x="16629" y="2707"/>
                </a:cubicBezTo>
                <a:cubicBezTo>
                  <a:pt x="16587" y="3369"/>
                  <a:pt x="16348" y="4327"/>
                  <a:pt x="16167" y="4580"/>
                </a:cubicBezTo>
                <a:cubicBezTo>
                  <a:pt x="16090" y="4676"/>
                  <a:pt x="16033" y="4798"/>
                  <a:pt x="16033" y="4850"/>
                </a:cubicBezTo>
                <a:cubicBezTo>
                  <a:pt x="16033" y="5024"/>
                  <a:pt x="15816" y="5225"/>
                  <a:pt x="15641" y="5225"/>
                </a:cubicBezTo>
                <a:cubicBezTo>
                  <a:pt x="15529" y="5225"/>
                  <a:pt x="15368" y="5094"/>
                  <a:pt x="15193" y="4876"/>
                </a:cubicBezTo>
                <a:cubicBezTo>
                  <a:pt x="15039" y="4684"/>
                  <a:pt x="14857" y="4527"/>
                  <a:pt x="14787" y="4527"/>
                </a:cubicBezTo>
                <a:cubicBezTo>
                  <a:pt x="14717" y="4527"/>
                  <a:pt x="14611" y="4432"/>
                  <a:pt x="14563" y="4310"/>
                </a:cubicBezTo>
                <a:cubicBezTo>
                  <a:pt x="14513" y="4188"/>
                  <a:pt x="14430" y="4092"/>
                  <a:pt x="14380" y="4092"/>
                </a:cubicBezTo>
                <a:cubicBezTo>
                  <a:pt x="14324" y="4092"/>
                  <a:pt x="14268" y="3996"/>
                  <a:pt x="14240" y="3874"/>
                </a:cubicBezTo>
                <a:cubicBezTo>
                  <a:pt x="14191" y="3639"/>
                  <a:pt x="14072" y="3578"/>
                  <a:pt x="14072" y="3787"/>
                </a:cubicBezTo>
                <a:cubicBezTo>
                  <a:pt x="14072" y="3874"/>
                  <a:pt x="13946" y="3769"/>
                  <a:pt x="13729" y="3517"/>
                </a:cubicBezTo>
                <a:lnTo>
                  <a:pt x="13386" y="3107"/>
                </a:lnTo>
                <a:lnTo>
                  <a:pt x="13526" y="2924"/>
                </a:lnTo>
                <a:cubicBezTo>
                  <a:pt x="13603" y="2820"/>
                  <a:pt x="13694" y="2654"/>
                  <a:pt x="13729" y="2541"/>
                </a:cubicBezTo>
                <a:cubicBezTo>
                  <a:pt x="13764" y="2428"/>
                  <a:pt x="13827" y="2366"/>
                  <a:pt x="13869" y="2393"/>
                </a:cubicBezTo>
                <a:cubicBezTo>
                  <a:pt x="13911" y="2428"/>
                  <a:pt x="13925" y="2506"/>
                  <a:pt x="13904" y="2567"/>
                </a:cubicBezTo>
                <a:cubicBezTo>
                  <a:pt x="13869" y="2680"/>
                  <a:pt x="14121" y="2811"/>
                  <a:pt x="14226" y="2733"/>
                </a:cubicBezTo>
                <a:cubicBezTo>
                  <a:pt x="14282" y="2689"/>
                  <a:pt x="14254" y="2280"/>
                  <a:pt x="14184" y="2193"/>
                </a:cubicBezTo>
                <a:cubicBezTo>
                  <a:pt x="14163" y="2166"/>
                  <a:pt x="14100" y="2201"/>
                  <a:pt x="14037" y="2262"/>
                </a:cubicBezTo>
                <a:cubicBezTo>
                  <a:pt x="13946" y="2358"/>
                  <a:pt x="13932" y="2340"/>
                  <a:pt x="13932" y="2140"/>
                </a:cubicBezTo>
                <a:cubicBezTo>
                  <a:pt x="13932" y="2018"/>
                  <a:pt x="13967" y="1922"/>
                  <a:pt x="14009" y="1931"/>
                </a:cubicBezTo>
                <a:cubicBezTo>
                  <a:pt x="14051" y="1949"/>
                  <a:pt x="14163" y="1783"/>
                  <a:pt x="14261" y="1565"/>
                </a:cubicBezTo>
                <a:cubicBezTo>
                  <a:pt x="14401" y="1243"/>
                  <a:pt x="14409" y="1165"/>
                  <a:pt x="14332" y="1086"/>
                </a:cubicBezTo>
                <a:cubicBezTo>
                  <a:pt x="14276" y="1042"/>
                  <a:pt x="14247" y="947"/>
                  <a:pt x="14261" y="886"/>
                </a:cubicBezTo>
                <a:cubicBezTo>
                  <a:pt x="14282" y="833"/>
                  <a:pt x="14261" y="781"/>
                  <a:pt x="14219" y="781"/>
                </a:cubicBezTo>
                <a:cubicBezTo>
                  <a:pt x="14178" y="781"/>
                  <a:pt x="14142" y="816"/>
                  <a:pt x="14142" y="860"/>
                </a:cubicBezTo>
                <a:cubicBezTo>
                  <a:pt x="14142" y="903"/>
                  <a:pt x="14079" y="955"/>
                  <a:pt x="13995" y="981"/>
                </a:cubicBezTo>
                <a:cubicBezTo>
                  <a:pt x="13890" y="1016"/>
                  <a:pt x="13862" y="999"/>
                  <a:pt x="13890" y="903"/>
                </a:cubicBezTo>
                <a:cubicBezTo>
                  <a:pt x="13939" y="737"/>
                  <a:pt x="13890" y="746"/>
                  <a:pt x="13652" y="973"/>
                </a:cubicBezTo>
                <a:cubicBezTo>
                  <a:pt x="13491" y="1121"/>
                  <a:pt x="13421" y="1138"/>
                  <a:pt x="13358" y="1060"/>
                </a:cubicBezTo>
                <a:cubicBezTo>
                  <a:pt x="13309" y="999"/>
                  <a:pt x="13204" y="955"/>
                  <a:pt x="13119" y="955"/>
                </a:cubicBezTo>
                <a:cubicBezTo>
                  <a:pt x="13029" y="955"/>
                  <a:pt x="12917" y="903"/>
                  <a:pt x="12867" y="842"/>
                </a:cubicBezTo>
                <a:cubicBezTo>
                  <a:pt x="12819" y="772"/>
                  <a:pt x="12734" y="737"/>
                  <a:pt x="12686" y="763"/>
                </a:cubicBezTo>
                <a:cubicBezTo>
                  <a:pt x="12644" y="781"/>
                  <a:pt x="12601" y="720"/>
                  <a:pt x="12601" y="633"/>
                </a:cubicBezTo>
                <a:cubicBezTo>
                  <a:pt x="12601" y="502"/>
                  <a:pt x="12587" y="493"/>
                  <a:pt x="12532" y="607"/>
                </a:cubicBezTo>
                <a:cubicBezTo>
                  <a:pt x="12468" y="720"/>
                  <a:pt x="12447" y="720"/>
                  <a:pt x="12384" y="581"/>
                </a:cubicBezTo>
                <a:cubicBezTo>
                  <a:pt x="12342" y="502"/>
                  <a:pt x="12286" y="450"/>
                  <a:pt x="12244" y="476"/>
                </a:cubicBezTo>
                <a:cubicBezTo>
                  <a:pt x="12209" y="511"/>
                  <a:pt x="12181" y="450"/>
                  <a:pt x="12181" y="354"/>
                </a:cubicBezTo>
                <a:cubicBezTo>
                  <a:pt x="12181" y="197"/>
                  <a:pt x="12160" y="188"/>
                  <a:pt x="12006" y="258"/>
                </a:cubicBezTo>
                <a:cubicBezTo>
                  <a:pt x="11908" y="302"/>
                  <a:pt x="11831" y="311"/>
                  <a:pt x="11831" y="284"/>
                </a:cubicBezTo>
                <a:cubicBezTo>
                  <a:pt x="11831" y="250"/>
                  <a:pt x="11796" y="267"/>
                  <a:pt x="11747" y="328"/>
                </a:cubicBezTo>
                <a:cubicBezTo>
                  <a:pt x="11649" y="450"/>
                  <a:pt x="11796" y="703"/>
                  <a:pt x="11929" y="642"/>
                </a:cubicBezTo>
                <a:cubicBezTo>
                  <a:pt x="12062" y="581"/>
                  <a:pt x="12132" y="860"/>
                  <a:pt x="12027" y="1016"/>
                </a:cubicBezTo>
                <a:cubicBezTo>
                  <a:pt x="11964" y="1121"/>
                  <a:pt x="11845" y="1138"/>
                  <a:pt x="11572" y="1103"/>
                </a:cubicBezTo>
                <a:cubicBezTo>
                  <a:pt x="11361" y="1077"/>
                  <a:pt x="11201" y="1094"/>
                  <a:pt x="11201" y="1138"/>
                </a:cubicBezTo>
                <a:cubicBezTo>
                  <a:pt x="11201" y="1182"/>
                  <a:pt x="11165" y="1217"/>
                  <a:pt x="11117" y="1217"/>
                </a:cubicBezTo>
                <a:cubicBezTo>
                  <a:pt x="10990" y="1217"/>
                  <a:pt x="10647" y="1739"/>
                  <a:pt x="10682" y="1870"/>
                </a:cubicBezTo>
                <a:cubicBezTo>
                  <a:pt x="10703" y="1940"/>
                  <a:pt x="10654" y="2027"/>
                  <a:pt x="10577" y="2088"/>
                </a:cubicBezTo>
                <a:cubicBezTo>
                  <a:pt x="10493" y="2140"/>
                  <a:pt x="10430" y="2227"/>
                  <a:pt x="10430" y="2280"/>
                </a:cubicBezTo>
                <a:cubicBezTo>
                  <a:pt x="10430" y="2340"/>
                  <a:pt x="10360" y="2471"/>
                  <a:pt x="10276" y="2585"/>
                </a:cubicBezTo>
                <a:cubicBezTo>
                  <a:pt x="10150" y="2750"/>
                  <a:pt x="10136" y="2811"/>
                  <a:pt x="10213" y="2864"/>
                </a:cubicBezTo>
                <a:cubicBezTo>
                  <a:pt x="10374" y="2994"/>
                  <a:pt x="10227" y="3125"/>
                  <a:pt x="9968" y="3081"/>
                </a:cubicBezTo>
                <a:cubicBezTo>
                  <a:pt x="9828" y="3064"/>
                  <a:pt x="9667" y="3090"/>
                  <a:pt x="9618" y="3142"/>
                </a:cubicBezTo>
                <a:cubicBezTo>
                  <a:pt x="9534" y="3229"/>
                  <a:pt x="9527" y="3221"/>
                  <a:pt x="9561" y="3099"/>
                </a:cubicBezTo>
                <a:cubicBezTo>
                  <a:pt x="9590" y="3012"/>
                  <a:pt x="9561" y="2942"/>
                  <a:pt x="9492" y="2907"/>
                </a:cubicBezTo>
                <a:cubicBezTo>
                  <a:pt x="9428" y="2881"/>
                  <a:pt x="9380" y="2802"/>
                  <a:pt x="9380" y="2742"/>
                </a:cubicBezTo>
                <a:cubicBezTo>
                  <a:pt x="9380" y="2671"/>
                  <a:pt x="9282" y="2532"/>
                  <a:pt x="9162" y="2428"/>
                </a:cubicBezTo>
                <a:cubicBezTo>
                  <a:pt x="8959" y="2254"/>
                  <a:pt x="8931" y="2245"/>
                  <a:pt x="8854" y="2375"/>
                </a:cubicBezTo>
                <a:cubicBezTo>
                  <a:pt x="8805" y="2454"/>
                  <a:pt x="8756" y="2506"/>
                  <a:pt x="8742" y="2480"/>
                </a:cubicBezTo>
                <a:cubicBezTo>
                  <a:pt x="8665" y="2393"/>
                  <a:pt x="8259" y="2349"/>
                  <a:pt x="8259" y="2437"/>
                </a:cubicBezTo>
                <a:cubicBezTo>
                  <a:pt x="8259" y="2480"/>
                  <a:pt x="8294" y="2524"/>
                  <a:pt x="8329" y="2524"/>
                </a:cubicBezTo>
                <a:cubicBezTo>
                  <a:pt x="8371" y="2524"/>
                  <a:pt x="8399" y="2611"/>
                  <a:pt x="8399" y="2716"/>
                </a:cubicBezTo>
                <a:cubicBezTo>
                  <a:pt x="8392" y="2907"/>
                  <a:pt x="8392" y="2916"/>
                  <a:pt x="8294" y="2750"/>
                </a:cubicBezTo>
                <a:cubicBezTo>
                  <a:pt x="8196" y="2593"/>
                  <a:pt x="8189" y="2593"/>
                  <a:pt x="8189" y="2733"/>
                </a:cubicBezTo>
                <a:cubicBezTo>
                  <a:pt x="8189" y="2846"/>
                  <a:pt x="8154" y="2872"/>
                  <a:pt x="8049" y="2829"/>
                </a:cubicBezTo>
                <a:cubicBezTo>
                  <a:pt x="7930" y="2785"/>
                  <a:pt x="7909" y="2811"/>
                  <a:pt x="7909" y="3012"/>
                </a:cubicBezTo>
                <a:cubicBezTo>
                  <a:pt x="7909" y="3142"/>
                  <a:pt x="7888" y="3229"/>
                  <a:pt x="7867" y="3203"/>
                </a:cubicBezTo>
                <a:cubicBezTo>
                  <a:pt x="7790" y="3107"/>
                  <a:pt x="7461" y="3586"/>
                  <a:pt x="7447" y="3813"/>
                </a:cubicBezTo>
                <a:cubicBezTo>
                  <a:pt x="7440" y="3944"/>
                  <a:pt x="7425" y="4083"/>
                  <a:pt x="7425" y="4127"/>
                </a:cubicBezTo>
                <a:cubicBezTo>
                  <a:pt x="7419" y="4162"/>
                  <a:pt x="7307" y="4170"/>
                  <a:pt x="7166" y="4136"/>
                </a:cubicBezTo>
                <a:cubicBezTo>
                  <a:pt x="7005" y="4101"/>
                  <a:pt x="6928" y="4109"/>
                  <a:pt x="6956" y="4170"/>
                </a:cubicBezTo>
                <a:cubicBezTo>
                  <a:pt x="6984" y="4214"/>
                  <a:pt x="6970" y="4275"/>
                  <a:pt x="6928" y="4310"/>
                </a:cubicBezTo>
                <a:cubicBezTo>
                  <a:pt x="6879" y="4345"/>
                  <a:pt x="6879" y="4414"/>
                  <a:pt x="6928" y="4536"/>
                </a:cubicBezTo>
                <a:cubicBezTo>
                  <a:pt x="6977" y="4632"/>
                  <a:pt x="6977" y="4702"/>
                  <a:pt x="6935" y="4702"/>
                </a:cubicBezTo>
                <a:cubicBezTo>
                  <a:pt x="6900" y="4702"/>
                  <a:pt x="6858" y="4772"/>
                  <a:pt x="6837" y="4850"/>
                </a:cubicBezTo>
                <a:cubicBezTo>
                  <a:pt x="6823" y="4937"/>
                  <a:pt x="6781" y="4841"/>
                  <a:pt x="6753" y="4632"/>
                </a:cubicBezTo>
                <a:cubicBezTo>
                  <a:pt x="6725" y="4432"/>
                  <a:pt x="6676" y="4267"/>
                  <a:pt x="6655" y="4267"/>
                </a:cubicBezTo>
                <a:cubicBezTo>
                  <a:pt x="6627" y="4267"/>
                  <a:pt x="6487" y="4414"/>
                  <a:pt x="6347" y="4598"/>
                </a:cubicBezTo>
                <a:cubicBezTo>
                  <a:pt x="6144" y="4850"/>
                  <a:pt x="6088" y="4998"/>
                  <a:pt x="6088" y="5234"/>
                </a:cubicBezTo>
                <a:cubicBezTo>
                  <a:pt x="6088" y="5468"/>
                  <a:pt x="6024" y="5625"/>
                  <a:pt x="5864" y="5852"/>
                </a:cubicBezTo>
                <a:cubicBezTo>
                  <a:pt x="5737" y="6026"/>
                  <a:pt x="5576" y="6262"/>
                  <a:pt x="5506" y="6392"/>
                </a:cubicBezTo>
                <a:cubicBezTo>
                  <a:pt x="5331" y="6706"/>
                  <a:pt x="4995" y="6906"/>
                  <a:pt x="4603" y="6924"/>
                </a:cubicBezTo>
                <a:cubicBezTo>
                  <a:pt x="4407" y="6932"/>
                  <a:pt x="4218" y="6993"/>
                  <a:pt x="4141" y="7081"/>
                </a:cubicBezTo>
                <a:cubicBezTo>
                  <a:pt x="4070" y="7159"/>
                  <a:pt x="3931" y="7229"/>
                  <a:pt x="3833" y="7229"/>
                </a:cubicBezTo>
                <a:cubicBezTo>
                  <a:pt x="3734" y="7229"/>
                  <a:pt x="3616" y="7290"/>
                  <a:pt x="3566" y="7360"/>
                </a:cubicBezTo>
                <a:cubicBezTo>
                  <a:pt x="3504" y="7455"/>
                  <a:pt x="3391" y="7482"/>
                  <a:pt x="3209" y="7455"/>
                </a:cubicBezTo>
                <a:cubicBezTo>
                  <a:pt x="3055" y="7438"/>
                  <a:pt x="2922" y="7455"/>
                  <a:pt x="2894" y="7499"/>
                </a:cubicBezTo>
                <a:cubicBezTo>
                  <a:pt x="2873" y="7542"/>
                  <a:pt x="2810" y="7577"/>
                  <a:pt x="2754" y="7577"/>
                </a:cubicBezTo>
                <a:cubicBezTo>
                  <a:pt x="2698" y="7577"/>
                  <a:pt x="2551" y="7691"/>
                  <a:pt x="2425" y="7830"/>
                </a:cubicBezTo>
                <a:cubicBezTo>
                  <a:pt x="2306" y="7978"/>
                  <a:pt x="2088" y="8152"/>
                  <a:pt x="1948" y="8231"/>
                </a:cubicBezTo>
                <a:cubicBezTo>
                  <a:pt x="1808" y="8318"/>
                  <a:pt x="1654" y="8483"/>
                  <a:pt x="1598" y="8614"/>
                </a:cubicBezTo>
                <a:lnTo>
                  <a:pt x="1514" y="8840"/>
                </a:lnTo>
                <a:lnTo>
                  <a:pt x="1472" y="8580"/>
                </a:lnTo>
                <a:cubicBezTo>
                  <a:pt x="1437" y="8370"/>
                  <a:pt x="1416" y="8344"/>
                  <a:pt x="1360" y="8449"/>
                </a:cubicBezTo>
                <a:cubicBezTo>
                  <a:pt x="1185" y="8780"/>
                  <a:pt x="1115" y="9015"/>
                  <a:pt x="1115" y="9250"/>
                </a:cubicBezTo>
                <a:cubicBezTo>
                  <a:pt x="1115" y="9390"/>
                  <a:pt x="1038" y="9651"/>
                  <a:pt x="940" y="9826"/>
                </a:cubicBezTo>
                <a:cubicBezTo>
                  <a:pt x="730" y="10209"/>
                  <a:pt x="730" y="10287"/>
                  <a:pt x="891" y="10949"/>
                </a:cubicBezTo>
                <a:cubicBezTo>
                  <a:pt x="1052" y="11603"/>
                  <a:pt x="1017" y="11934"/>
                  <a:pt x="835" y="11446"/>
                </a:cubicBezTo>
                <a:lnTo>
                  <a:pt x="709" y="11106"/>
                </a:lnTo>
                <a:lnTo>
                  <a:pt x="639" y="11324"/>
                </a:lnTo>
                <a:lnTo>
                  <a:pt x="569" y="11542"/>
                </a:lnTo>
                <a:lnTo>
                  <a:pt x="491" y="11324"/>
                </a:lnTo>
                <a:cubicBezTo>
                  <a:pt x="421" y="11132"/>
                  <a:pt x="414" y="11158"/>
                  <a:pt x="450" y="11489"/>
                </a:cubicBezTo>
                <a:cubicBezTo>
                  <a:pt x="471" y="11699"/>
                  <a:pt x="541" y="11987"/>
                  <a:pt x="597" y="12126"/>
                </a:cubicBezTo>
                <a:cubicBezTo>
                  <a:pt x="660" y="12274"/>
                  <a:pt x="716" y="12588"/>
                  <a:pt x="730" y="12840"/>
                </a:cubicBezTo>
                <a:cubicBezTo>
                  <a:pt x="744" y="13084"/>
                  <a:pt x="779" y="13398"/>
                  <a:pt x="800" y="13546"/>
                </a:cubicBezTo>
                <a:cubicBezTo>
                  <a:pt x="828" y="13685"/>
                  <a:pt x="849" y="13921"/>
                  <a:pt x="842" y="14069"/>
                </a:cubicBezTo>
                <a:cubicBezTo>
                  <a:pt x="842" y="14208"/>
                  <a:pt x="828" y="14801"/>
                  <a:pt x="821" y="15367"/>
                </a:cubicBezTo>
                <a:cubicBezTo>
                  <a:pt x="807" y="16108"/>
                  <a:pt x="772" y="16421"/>
                  <a:pt x="716" y="16439"/>
                </a:cubicBezTo>
                <a:cubicBezTo>
                  <a:pt x="666" y="16465"/>
                  <a:pt x="625" y="16569"/>
                  <a:pt x="625" y="16674"/>
                </a:cubicBezTo>
                <a:cubicBezTo>
                  <a:pt x="625" y="16936"/>
                  <a:pt x="436" y="17249"/>
                  <a:pt x="267" y="17249"/>
                </a:cubicBezTo>
                <a:cubicBezTo>
                  <a:pt x="183" y="17249"/>
                  <a:pt x="106" y="17336"/>
                  <a:pt x="64" y="17475"/>
                </a:cubicBezTo>
                <a:cubicBezTo>
                  <a:pt x="-33" y="17789"/>
                  <a:pt x="-27" y="17859"/>
                  <a:pt x="127" y="17859"/>
                </a:cubicBezTo>
                <a:cubicBezTo>
                  <a:pt x="204" y="17859"/>
                  <a:pt x="281" y="17929"/>
                  <a:pt x="302" y="18016"/>
                </a:cubicBezTo>
                <a:cubicBezTo>
                  <a:pt x="358" y="18225"/>
                  <a:pt x="583" y="18356"/>
                  <a:pt x="989" y="18416"/>
                </a:cubicBezTo>
                <a:cubicBezTo>
                  <a:pt x="1304" y="18461"/>
                  <a:pt x="1675" y="18347"/>
                  <a:pt x="1675" y="18208"/>
                </a:cubicBezTo>
                <a:cubicBezTo>
                  <a:pt x="1675" y="18138"/>
                  <a:pt x="1900" y="18025"/>
                  <a:pt x="2103" y="17990"/>
                </a:cubicBezTo>
                <a:cubicBezTo>
                  <a:pt x="2166" y="17981"/>
                  <a:pt x="2278" y="17894"/>
                  <a:pt x="2355" y="17798"/>
                </a:cubicBezTo>
                <a:cubicBezTo>
                  <a:pt x="2530" y="17580"/>
                  <a:pt x="3034" y="17493"/>
                  <a:pt x="3860" y="17546"/>
                </a:cubicBezTo>
                <a:lnTo>
                  <a:pt x="4463" y="17589"/>
                </a:lnTo>
                <a:lnTo>
                  <a:pt x="4771" y="17196"/>
                </a:lnTo>
                <a:cubicBezTo>
                  <a:pt x="4932" y="16988"/>
                  <a:pt x="5128" y="16813"/>
                  <a:pt x="5191" y="16813"/>
                </a:cubicBezTo>
                <a:cubicBezTo>
                  <a:pt x="5254" y="16813"/>
                  <a:pt x="5324" y="16779"/>
                  <a:pt x="5345" y="16735"/>
                </a:cubicBezTo>
                <a:cubicBezTo>
                  <a:pt x="5366" y="16691"/>
                  <a:pt x="5471" y="16631"/>
                  <a:pt x="5576" y="16596"/>
                </a:cubicBezTo>
                <a:cubicBezTo>
                  <a:pt x="5689" y="16569"/>
                  <a:pt x="5828" y="16482"/>
                  <a:pt x="5891" y="16404"/>
                </a:cubicBezTo>
                <a:cubicBezTo>
                  <a:pt x="5976" y="16308"/>
                  <a:pt x="6081" y="16291"/>
                  <a:pt x="6242" y="16326"/>
                </a:cubicBezTo>
                <a:cubicBezTo>
                  <a:pt x="6473" y="16378"/>
                  <a:pt x="7440" y="16108"/>
                  <a:pt x="7594" y="15942"/>
                </a:cubicBezTo>
                <a:cubicBezTo>
                  <a:pt x="7636" y="15898"/>
                  <a:pt x="7958" y="15838"/>
                  <a:pt x="8315" y="15803"/>
                </a:cubicBezTo>
                <a:cubicBezTo>
                  <a:pt x="8924" y="15742"/>
                  <a:pt x="8974" y="15750"/>
                  <a:pt x="9134" y="15942"/>
                </a:cubicBezTo>
                <a:cubicBezTo>
                  <a:pt x="9226" y="16047"/>
                  <a:pt x="9345" y="16116"/>
                  <a:pt x="9394" y="16099"/>
                </a:cubicBezTo>
                <a:cubicBezTo>
                  <a:pt x="9443" y="16073"/>
                  <a:pt x="9604" y="16151"/>
                  <a:pt x="9744" y="16264"/>
                </a:cubicBezTo>
                <a:cubicBezTo>
                  <a:pt x="9891" y="16369"/>
                  <a:pt x="10045" y="16465"/>
                  <a:pt x="10094" y="16465"/>
                </a:cubicBezTo>
                <a:cubicBezTo>
                  <a:pt x="10157" y="16465"/>
                  <a:pt x="10157" y="16491"/>
                  <a:pt x="10094" y="16569"/>
                </a:cubicBezTo>
                <a:cubicBezTo>
                  <a:pt x="9975" y="16717"/>
                  <a:pt x="9989" y="16988"/>
                  <a:pt x="10108" y="16988"/>
                </a:cubicBezTo>
                <a:cubicBezTo>
                  <a:pt x="10269" y="16988"/>
                  <a:pt x="10346" y="17780"/>
                  <a:pt x="10199" y="17894"/>
                </a:cubicBezTo>
                <a:cubicBezTo>
                  <a:pt x="10101" y="17972"/>
                  <a:pt x="10115" y="18016"/>
                  <a:pt x="10311" y="18234"/>
                </a:cubicBezTo>
                <a:cubicBezTo>
                  <a:pt x="10535" y="18478"/>
                  <a:pt x="10535" y="18478"/>
                  <a:pt x="10556" y="18286"/>
                </a:cubicBezTo>
                <a:cubicBezTo>
                  <a:pt x="10584" y="18068"/>
                  <a:pt x="11032" y="17511"/>
                  <a:pt x="11180" y="17511"/>
                </a:cubicBezTo>
                <a:cubicBezTo>
                  <a:pt x="11236" y="17511"/>
                  <a:pt x="11425" y="17336"/>
                  <a:pt x="11600" y="17118"/>
                </a:cubicBezTo>
                <a:cubicBezTo>
                  <a:pt x="11775" y="16901"/>
                  <a:pt x="11936" y="16744"/>
                  <a:pt x="11964" y="16779"/>
                </a:cubicBezTo>
                <a:cubicBezTo>
                  <a:pt x="11985" y="16813"/>
                  <a:pt x="11964" y="16857"/>
                  <a:pt x="11922" y="16874"/>
                </a:cubicBezTo>
                <a:cubicBezTo>
                  <a:pt x="11873" y="16901"/>
                  <a:pt x="11831" y="16988"/>
                  <a:pt x="11831" y="17075"/>
                </a:cubicBezTo>
                <a:cubicBezTo>
                  <a:pt x="11831" y="17162"/>
                  <a:pt x="11747" y="17293"/>
                  <a:pt x="11649" y="17380"/>
                </a:cubicBezTo>
                <a:cubicBezTo>
                  <a:pt x="11551" y="17458"/>
                  <a:pt x="11425" y="17658"/>
                  <a:pt x="11369" y="17824"/>
                </a:cubicBezTo>
                <a:cubicBezTo>
                  <a:pt x="11313" y="17990"/>
                  <a:pt x="11194" y="18164"/>
                  <a:pt x="11110" y="18199"/>
                </a:cubicBezTo>
                <a:cubicBezTo>
                  <a:pt x="11019" y="18242"/>
                  <a:pt x="10907" y="18347"/>
                  <a:pt x="10850" y="18434"/>
                </a:cubicBezTo>
                <a:cubicBezTo>
                  <a:pt x="10753" y="18573"/>
                  <a:pt x="10759" y="18582"/>
                  <a:pt x="10920" y="18530"/>
                </a:cubicBezTo>
                <a:cubicBezTo>
                  <a:pt x="11019" y="18495"/>
                  <a:pt x="11152" y="18469"/>
                  <a:pt x="11222" y="18469"/>
                </a:cubicBezTo>
                <a:cubicBezTo>
                  <a:pt x="11292" y="18469"/>
                  <a:pt x="11411" y="18330"/>
                  <a:pt x="11488" y="18164"/>
                </a:cubicBezTo>
                <a:cubicBezTo>
                  <a:pt x="11572" y="17998"/>
                  <a:pt x="11663" y="17859"/>
                  <a:pt x="11698" y="17859"/>
                </a:cubicBezTo>
                <a:cubicBezTo>
                  <a:pt x="11838" y="17859"/>
                  <a:pt x="11747" y="18295"/>
                  <a:pt x="11551" y="18539"/>
                </a:cubicBezTo>
                <a:cubicBezTo>
                  <a:pt x="11320" y="18826"/>
                  <a:pt x="11340" y="18922"/>
                  <a:pt x="11621" y="18852"/>
                </a:cubicBezTo>
                <a:cubicBezTo>
                  <a:pt x="11782" y="18809"/>
                  <a:pt x="11824" y="18844"/>
                  <a:pt x="11901" y="19088"/>
                </a:cubicBezTo>
                <a:cubicBezTo>
                  <a:pt x="11985" y="19340"/>
                  <a:pt x="11985" y="19401"/>
                  <a:pt x="11859" y="19680"/>
                </a:cubicBezTo>
                <a:cubicBezTo>
                  <a:pt x="11740" y="19950"/>
                  <a:pt x="11726" y="20037"/>
                  <a:pt x="11796" y="20290"/>
                </a:cubicBezTo>
                <a:cubicBezTo>
                  <a:pt x="11845" y="20456"/>
                  <a:pt x="11950" y="20621"/>
                  <a:pt x="12034" y="20656"/>
                </a:cubicBezTo>
                <a:cubicBezTo>
                  <a:pt x="12111" y="20700"/>
                  <a:pt x="12181" y="20761"/>
                  <a:pt x="12181" y="20804"/>
                </a:cubicBezTo>
                <a:cubicBezTo>
                  <a:pt x="12181" y="20847"/>
                  <a:pt x="12307" y="20882"/>
                  <a:pt x="12468" y="20882"/>
                </a:cubicBezTo>
                <a:cubicBezTo>
                  <a:pt x="12629" y="20882"/>
                  <a:pt x="12777" y="20926"/>
                  <a:pt x="12805" y="20970"/>
                </a:cubicBezTo>
                <a:cubicBezTo>
                  <a:pt x="12826" y="21022"/>
                  <a:pt x="12917" y="21100"/>
                  <a:pt x="13001" y="21161"/>
                </a:cubicBezTo>
                <a:cubicBezTo>
                  <a:pt x="13134" y="21249"/>
                  <a:pt x="13211" y="21231"/>
                  <a:pt x="13491" y="21048"/>
                </a:cubicBezTo>
                <a:cubicBezTo>
                  <a:pt x="13673" y="20926"/>
                  <a:pt x="13841" y="20856"/>
                  <a:pt x="13862" y="20891"/>
                </a:cubicBezTo>
                <a:cubicBezTo>
                  <a:pt x="13883" y="20926"/>
                  <a:pt x="14016" y="21031"/>
                  <a:pt x="14163" y="21118"/>
                </a:cubicBezTo>
                <a:cubicBezTo>
                  <a:pt x="14303" y="21214"/>
                  <a:pt x="14422" y="21344"/>
                  <a:pt x="14422" y="21414"/>
                </a:cubicBezTo>
                <a:cubicBezTo>
                  <a:pt x="14422" y="21519"/>
                  <a:pt x="14451" y="21519"/>
                  <a:pt x="14569" y="21379"/>
                </a:cubicBezTo>
                <a:cubicBezTo>
                  <a:pt x="14976" y="20926"/>
                  <a:pt x="15718" y="20473"/>
                  <a:pt x="16082" y="20473"/>
                </a:cubicBezTo>
                <a:cubicBezTo>
                  <a:pt x="16531" y="20473"/>
                  <a:pt x="16937" y="20194"/>
                  <a:pt x="16944" y="19889"/>
                </a:cubicBezTo>
                <a:cubicBezTo>
                  <a:pt x="16944" y="19828"/>
                  <a:pt x="17021" y="19680"/>
                  <a:pt x="17119" y="19549"/>
                </a:cubicBezTo>
                <a:cubicBezTo>
                  <a:pt x="17217" y="19419"/>
                  <a:pt x="17294" y="19270"/>
                  <a:pt x="17294" y="19210"/>
                </a:cubicBezTo>
                <a:cubicBezTo>
                  <a:pt x="17294" y="19157"/>
                  <a:pt x="17434" y="18948"/>
                  <a:pt x="17609" y="18748"/>
                </a:cubicBezTo>
                <a:cubicBezTo>
                  <a:pt x="17784" y="18547"/>
                  <a:pt x="18079" y="18156"/>
                  <a:pt x="18254" y="17877"/>
                </a:cubicBezTo>
                <a:cubicBezTo>
                  <a:pt x="18681" y="17215"/>
                  <a:pt x="19024" y="16805"/>
                  <a:pt x="19346" y="16596"/>
                </a:cubicBezTo>
                <a:cubicBezTo>
                  <a:pt x="19486" y="16500"/>
                  <a:pt x="19605" y="16378"/>
                  <a:pt x="19605" y="16326"/>
                </a:cubicBezTo>
                <a:cubicBezTo>
                  <a:pt x="19605" y="16274"/>
                  <a:pt x="19690" y="16116"/>
                  <a:pt x="19802" y="15969"/>
                </a:cubicBezTo>
                <a:cubicBezTo>
                  <a:pt x="20117" y="15541"/>
                  <a:pt x="20236" y="15332"/>
                  <a:pt x="20236" y="15228"/>
                </a:cubicBezTo>
                <a:cubicBezTo>
                  <a:pt x="20236" y="15167"/>
                  <a:pt x="20306" y="14983"/>
                  <a:pt x="20397" y="14818"/>
                </a:cubicBezTo>
                <a:cubicBezTo>
                  <a:pt x="20796" y="14060"/>
                  <a:pt x="21020" y="13546"/>
                  <a:pt x="21048" y="13293"/>
                </a:cubicBezTo>
                <a:cubicBezTo>
                  <a:pt x="21069" y="13145"/>
                  <a:pt x="21132" y="12875"/>
                  <a:pt x="21188" y="12683"/>
                </a:cubicBezTo>
                <a:cubicBezTo>
                  <a:pt x="21300" y="12326"/>
                  <a:pt x="21265" y="12117"/>
                  <a:pt x="21153" y="12465"/>
                </a:cubicBezTo>
                <a:cubicBezTo>
                  <a:pt x="21118" y="12579"/>
                  <a:pt x="21083" y="12631"/>
                  <a:pt x="21083" y="12588"/>
                </a:cubicBezTo>
                <a:cubicBezTo>
                  <a:pt x="21076" y="12492"/>
                  <a:pt x="21202" y="11873"/>
                  <a:pt x="21265" y="11673"/>
                </a:cubicBezTo>
                <a:cubicBezTo>
                  <a:pt x="21286" y="11603"/>
                  <a:pt x="21300" y="11507"/>
                  <a:pt x="21294" y="11472"/>
                </a:cubicBezTo>
                <a:cubicBezTo>
                  <a:pt x="21286" y="11429"/>
                  <a:pt x="21349" y="11272"/>
                  <a:pt x="21427" y="11106"/>
                </a:cubicBezTo>
                <a:cubicBezTo>
                  <a:pt x="21504" y="10949"/>
                  <a:pt x="21567" y="10749"/>
                  <a:pt x="21560" y="10662"/>
                </a:cubicBezTo>
                <a:cubicBezTo>
                  <a:pt x="21560" y="10540"/>
                  <a:pt x="21546" y="10531"/>
                  <a:pt x="21517" y="10627"/>
                </a:cubicBezTo>
                <a:cubicBezTo>
                  <a:pt x="21412" y="10984"/>
                  <a:pt x="21146" y="11046"/>
                  <a:pt x="21146" y="10705"/>
                </a:cubicBezTo>
                <a:cubicBezTo>
                  <a:pt x="21146" y="10618"/>
                  <a:pt x="21118" y="10540"/>
                  <a:pt x="21083" y="10540"/>
                </a:cubicBezTo>
                <a:cubicBezTo>
                  <a:pt x="21048" y="10540"/>
                  <a:pt x="21006" y="10418"/>
                  <a:pt x="20985" y="10279"/>
                </a:cubicBezTo>
                <a:cubicBezTo>
                  <a:pt x="20957" y="10131"/>
                  <a:pt x="20894" y="10017"/>
                  <a:pt x="20838" y="10017"/>
                </a:cubicBezTo>
                <a:cubicBezTo>
                  <a:pt x="20782" y="10017"/>
                  <a:pt x="20726" y="9930"/>
                  <a:pt x="20712" y="9817"/>
                </a:cubicBezTo>
                <a:cubicBezTo>
                  <a:pt x="20698" y="9712"/>
                  <a:pt x="20649" y="9634"/>
                  <a:pt x="20600" y="9651"/>
                </a:cubicBezTo>
                <a:cubicBezTo>
                  <a:pt x="20523" y="9669"/>
                  <a:pt x="20516" y="9564"/>
                  <a:pt x="20558" y="9181"/>
                </a:cubicBezTo>
                <a:cubicBezTo>
                  <a:pt x="20600" y="8710"/>
                  <a:pt x="20600" y="8684"/>
                  <a:pt x="20460" y="8728"/>
                </a:cubicBezTo>
                <a:cubicBezTo>
                  <a:pt x="20369" y="8762"/>
                  <a:pt x="20299" y="8728"/>
                  <a:pt x="20278" y="8649"/>
                </a:cubicBezTo>
                <a:cubicBezTo>
                  <a:pt x="20243" y="8536"/>
                  <a:pt x="20215" y="8536"/>
                  <a:pt x="20124" y="8632"/>
                </a:cubicBezTo>
                <a:cubicBezTo>
                  <a:pt x="20033" y="8728"/>
                  <a:pt x="20019" y="8693"/>
                  <a:pt x="20033" y="8388"/>
                </a:cubicBezTo>
                <a:cubicBezTo>
                  <a:pt x="20047" y="8170"/>
                  <a:pt x="20004" y="7944"/>
                  <a:pt x="19935" y="7804"/>
                </a:cubicBezTo>
                <a:cubicBezTo>
                  <a:pt x="19787" y="7534"/>
                  <a:pt x="19787" y="7490"/>
                  <a:pt x="19921" y="7490"/>
                </a:cubicBezTo>
                <a:cubicBezTo>
                  <a:pt x="19991" y="7490"/>
                  <a:pt x="20019" y="7421"/>
                  <a:pt x="19998" y="7290"/>
                </a:cubicBezTo>
                <a:cubicBezTo>
                  <a:pt x="19983" y="7185"/>
                  <a:pt x="19935" y="7107"/>
                  <a:pt x="19885" y="7124"/>
                </a:cubicBezTo>
                <a:cubicBezTo>
                  <a:pt x="19767" y="7159"/>
                  <a:pt x="19332" y="6785"/>
                  <a:pt x="19283" y="6601"/>
                </a:cubicBezTo>
                <a:cubicBezTo>
                  <a:pt x="19262" y="6514"/>
                  <a:pt x="19206" y="6471"/>
                  <a:pt x="19143" y="6506"/>
                </a:cubicBezTo>
                <a:cubicBezTo>
                  <a:pt x="19094" y="6532"/>
                  <a:pt x="19045" y="6506"/>
                  <a:pt x="19045" y="6445"/>
                </a:cubicBezTo>
                <a:cubicBezTo>
                  <a:pt x="19045" y="6392"/>
                  <a:pt x="19017" y="6366"/>
                  <a:pt x="18982" y="6392"/>
                </a:cubicBezTo>
                <a:cubicBezTo>
                  <a:pt x="18877" y="6480"/>
                  <a:pt x="18744" y="6192"/>
                  <a:pt x="18779" y="5965"/>
                </a:cubicBezTo>
                <a:cubicBezTo>
                  <a:pt x="18800" y="5844"/>
                  <a:pt x="18786" y="5721"/>
                  <a:pt x="18751" y="5695"/>
                </a:cubicBezTo>
                <a:cubicBezTo>
                  <a:pt x="18723" y="5669"/>
                  <a:pt x="18716" y="5608"/>
                  <a:pt x="18737" y="5556"/>
                </a:cubicBezTo>
                <a:cubicBezTo>
                  <a:pt x="18821" y="5390"/>
                  <a:pt x="18765" y="4676"/>
                  <a:pt x="18660" y="4527"/>
                </a:cubicBezTo>
                <a:cubicBezTo>
                  <a:pt x="18555" y="4388"/>
                  <a:pt x="18541" y="3456"/>
                  <a:pt x="18646" y="3255"/>
                </a:cubicBezTo>
                <a:cubicBezTo>
                  <a:pt x="18674" y="3195"/>
                  <a:pt x="18618" y="3090"/>
                  <a:pt x="18506" y="3002"/>
                </a:cubicBezTo>
                <a:cubicBezTo>
                  <a:pt x="18338" y="2864"/>
                  <a:pt x="18331" y="2837"/>
                  <a:pt x="18436" y="2742"/>
                </a:cubicBezTo>
                <a:cubicBezTo>
                  <a:pt x="18520" y="2663"/>
                  <a:pt x="18534" y="2619"/>
                  <a:pt x="18471" y="2541"/>
                </a:cubicBezTo>
                <a:cubicBezTo>
                  <a:pt x="18422" y="2480"/>
                  <a:pt x="18338" y="2437"/>
                  <a:pt x="18281" y="2445"/>
                </a:cubicBezTo>
                <a:cubicBezTo>
                  <a:pt x="18204" y="2445"/>
                  <a:pt x="18212" y="2471"/>
                  <a:pt x="18310" y="2524"/>
                </a:cubicBezTo>
                <a:cubicBezTo>
                  <a:pt x="18450" y="2602"/>
                  <a:pt x="18450" y="2602"/>
                  <a:pt x="18310" y="2611"/>
                </a:cubicBezTo>
                <a:cubicBezTo>
                  <a:pt x="18233" y="2628"/>
                  <a:pt x="18148" y="2628"/>
                  <a:pt x="18121" y="2619"/>
                </a:cubicBezTo>
                <a:cubicBezTo>
                  <a:pt x="18086" y="2619"/>
                  <a:pt x="18065" y="2645"/>
                  <a:pt x="18065" y="2698"/>
                </a:cubicBezTo>
                <a:cubicBezTo>
                  <a:pt x="18065" y="2742"/>
                  <a:pt x="18015" y="2785"/>
                  <a:pt x="17952" y="2785"/>
                </a:cubicBezTo>
                <a:cubicBezTo>
                  <a:pt x="17869" y="2785"/>
                  <a:pt x="17854" y="2698"/>
                  <a:pt x="17869" y="2349"/>
                </a:cubicBezTo>
                <a:cubicBezTo>
                  <a:pt x="17882" y="2027"/>
                  <a:pt x="17917" y="1922"/>
                  <a:pt x="17980" y="1957"/>
                </a:cubicBezTo>
                <a:cubicBezTo>
                  <a:pt x="18050" y="1992"/>
                  <a:pt x="18071" y="1914"/>
                  <a:pt x="18065" y="1670"/>
                </a:cubicBezTo>
                <a:cubicBezTo>
                  <a:pt x="18057" y="1496"/>
                  <a:pt x="18057" y="1330"/>
                  <a:pt x="18065" y="1304"/>
                </a:cubicBezTo>
                <a:cubicBezTo>
                  <a:pt x="18114" y="1121"/>
                  <a:pt x="18114" y="955"/>
                  <a:pt x="18057" y="955"/>
                </a:cubicBezTo>
                <a:cubicBezTo>
                  <a:pt x="17988" y="955"/>
                  <a:pt x="17967" y="1129"/>
                  <a:pt x="17988" y="1556"/>
                </a:cubicBezTo>
                <a:cubicBezTo>
                  <a:pt x="18002" y="1730"/>
                  <a:pt x="17980" y="1827"/>
                  <a:pt x="17938" y="1792"/>
                </a:cubicBezTo>
                <a:cubicBezTo>
                  <a:pt x="17896" y="1765"/>
                  <a:pt x="17875" y="1670"/>
                  <a:pt x="17890" y="1583"/>
                </a:cubicBezTo>
                <a:cubicBezTo>
                  <a:pt x="17896" y="1504"/>
                  <a:pt x="17875" y="1391"/>
                  <a:pt x="17840" y="1339"/>
                </a:cubicBezTo>
                <a:cubicBezTo>
                  <a:pt x="17770" y="1217"/>
                  <a:pt x="17791" y="1034"/>
                  <a:pt x="17890" y="929"/>
                </a:cubicBezTo>
                <a:cubicBezTo>
                  <a:pt x="17931" y="886"/>
                  <a:pt x="17911" y="868"/>
                  <a:pt x="17840" y="903"/>
                </a:cubicBezTo>
                <a:cubicBezTo>
                  <a:pt x="17721" y="947"/>
                  <a:pt x="17539" y="685"/>
                  <a:pt x="17616" y="581"/>
                </a:cubicBezTo>
                <a:cubicBezTo>
                  <a:pt x="17637" y="555"/>
                  <a:pt x="17637" y="415"/>
                  <a:pt x="17609" y="267"/>
                </a:cubicBezTo>
                <a:cubicBezTo>
                  <a:pt x="17560" y="-12"/>
                  <a:pt x="17434" y="-81"/>
                  <a:pt x="17308" y="10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2" name="AutoShape 48"/>
          <p:cNvSpPr>
            <a:spLocks/>
          </p:cNvSpPr>
          <p:nvPr/>
        </p:nvSpPr>
        <p:spPr bwMode="auto">
          <a:xfrm>
            <a:off x="13258800" y="3603625"/>
            <a:ext cx="7923213" cy="5440363"/>
          </a:xfrm>
          <a:custGeom>
            <a:avLst/>
            <a:gdLst>
              <a:gd name="T0" fmla="*/ 10794 w 21589"/>
              <a:gd name="T1" fmla="+- 0 10812 25"/>
              <a:gd name="T2" fmla="*/ 10812 h 21575"/>
              <a:gd name="T3" fmla="*/ 10794 w 21589"/>
              <a:gd name="T4" fmla="+- 0 10812 25"/>
              <a:gd name="T5" fmla="*/ 10812 h 21575"/>
              <a:gd name="T6" fmla="*/ 10794 w 21589"/>
              <a:gd name="T7" fmla="+- 0 10812 25"/>
              <a:gd name="T8" fmla="*/ 10812 h 21575"/>
              <a:gd name="T9" fmla="*/ 10794 w 21589"/>
              <a:gd name="T10" fmla="+- 0 10812 25"/>
              <a:gd name="T11" fmla="*/ 10812 h 2157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589" h="21575">
                <a:moveTo>
                  <a:pt x="14484" y="18830"/>
                </a:moveTo>
                <a:cubicBezTo>
                  <a:pt x="14507" y="18867"/>
                  <a:pt x="14514" y="18897"/>
                  <a:pt x="14500" y="18897"/>
                </a:cubicBezTo>
                <a:cubicBezTo>
                  <a:pt x="14486" y="18897"/>
                  <a:pt x="14463" y="18867"/>
                  <a:pt x="14449" y="18830"/>
                </a:cubicBezTo>
                <a:cubicBezTo>
                  <a:pt x="14435" y="18792"/>
                  <a:pt x="14428" y="18762"/>
                  <a:pt x="14433" y="18762"/>
                </a:cubicBezTo>
                <a:cubicBezTo>
                  <a:pt x="14438" y="18762"/>
                  <a:pt x="14461" y="18792"/>
                  <a:pt x="14484" y="18830"/>
                </a:cubicBezTo>
                <a:close/>
                <a:moveTo>
                  <a:pt x="13995" y="18521"/>
                </a:moveTo>
                <a:cubicBezTo>
                  <a:pt x="14002" y="18538"/>
                  <a:pt x="13998" y="18562"/>
                  <a:pt x="13984" y="18575"/>
                </a:cubicBezTo>
                <a:cubicBezTo>
                  <a:pt x="13972" y="18586"/>
                  <a:pt x="13961" y="18572"/>
                  <a:pt x="13961" y="18545"/>
                </a:cubicBezTo>
                <a:cubicBezTo>
                  <a:pt x="13961" y="18484"/>
                  <a:pt x="13975" y="18474"/>
                  <a:pt x="13995" y="18521"/>
                </a:cubicBezTo>
                <a:close/>
                <a:moveTo>
                  <a:pt x="3080" y="16891"/>
                </a:moveTo>
                <a:cubicBezTo>
                  <a:pt x="3087" y="16908"/>
                  <a:pt x="3078" y="16922"/>
                  <a:pt x="3059" y="16922"/>
                </a:cubicBezTo>
                <a:cubicBezTo>
                  <a:pt x="3041" y="16922"/>
                  <a:pt x="3031" y="16908"/>
                  <a:pt x="3038" y="16891"/>
                </a:cubicBezTo>
                <a:cubicBezTo>
                  <a:pt x="3045" y="16878"/>
                  <a:pt x="3055" y="16864"/>
                  <a:pt x="3059" y="16864"/>
                </a:cubicBezTo>
                <a:cubicBezTo>
                  <a:pt x="3064" y="16864"/>
                  <a:pt x="3073" y="16878"/>
                  <a:pt x="3080" y="16891"/>
                </a:cubicBezTo>
                <a:close/>
                <a:moveTo>
                  <a:pt x="10633" y="15949"/>
                </a:moveTo>
                <a:cubicBezTo>
                  <a:pt x="10633" y="15966"/>
                  <a:pt x="10629" y="15983"/>
                  <a:pt x="10624" y="15983"/>
                </a:cubicBezTo>
                <a:cubicBezTo>
                  <a:pt x="10617" y="15983"/>
                  <a:pt x="10605" y="15966"/>
                  <a:pt x="10598" y="15949"/>
                </a:cubicBezTo>
                <a:cubicBezTo>
                  <a:pt x="10591" y="15929"/>
                  <a:pt x="10596" y="15915"/>
                  <a:pt x="10608" y="15915"/>
                </a:cubicBezTo>
                <a:cubicBezTo>
                  <a:pt x="10622" y="15915"/>
                  <a:pt x="10633" y="15929"/>
                  <a:pt x="10633" y="15949"/>
                </a:cubicBezTo>
                <a:close/>
                <a:moveTo>
                  <a:pt x="1675" y="13391"/>
                </a:moveTo>
                <a:cubicBezTo>
                  <a:pt x="1675" y="13418"/>
                  <a:pt x="1666" y="13442"/>
                  <a:pt x="1652" y="13442"/>
                </a:cubicBezTo>
                <a:cubicBezTo>
                  <a:pt x="1640" y="13442"/>
                  <a:pt x="1635" y="13418"/>
                  <a:pt x="1642" y="13391"/>
                </a:cubicBezTo>
                <a:cubicBezTo>
                  <a:pt x="1652" y="13363"/>
                  <a:pt x="1661" y="13340"/>
                  <a:pt x="1666" y="13340"/>
                </a:cubicBezTo>
                <a:cubicBezTo>
                  <a:pt x="1670" y="13340"/>
                  <a:pt x="1675" y="13363"/>
                  <a:pt x="1675" y="13391"/>
                </a:cubicBezTo>
                <a:close/>
                <a:moveTo>
                  <a:pt x="4563" y="9517"/>
                </a:moveTo>
                <a:cubicBezTo>
                  <a:pt x="4577" y="9561"/>
                  <a:pt x="4621" y="9639"/>
                  <a:pt x="4663" y="9690"/>
                </a:cubicBezTo>
                <a:cubicBezTo>
                  <a:pt x="4702" y="9744"/>
                  <a:pt x="4721" y="9778"/>
                  <a:pt x="4704" y="9765"/>
                </a:cubicBezTo>
                <a:cubicBezTo>
                  <a:pt x="4686" y="9751"/>
                  <a:pt x="4658" y="9768"/>
                  <a:pt x="4639" y="9802"/>
                </a:cubicBezTo>
                <a:cubicBezTo>
                  <a:pt x="4614" y="9849"/>
                  <a:pt x="4600" y="9853"/>
                  <a:pt x="4593" y="9822"/>
                </a:cubicBezTo>
                <a:cubicBezTo>
                  <a:pt x="4586" y="9802"/>
                  <a:pt x="4558" y="9782"/>
                  <a:pt x="4532" y="9782"/>
                </a:cubicBezTo>
                <a:cubicBezTo>
                  <a:pt x="4472" y="9782"/>
                  <a:pt x="4423" y="9690"/>
                  <a:pt x="4421" y="9571"/>
                </a:cubicBezTo>
                <a:cubicBezTo>
                  <a:pt x="4421" y="9433"/>
                  <a:pt x="4518" y="9395"/>
                  <a:pt x="4563" y="9517"/>
                </a:cubicBezTo>
                <a:close/>
                <a:moveTo>
                  <a:pt x="5200" y="8758"/>
                </a:moveTo>
                <a:cubicBezTo>
                  <a:pt x="5186" y="8779"/>
                  <a:pt x="5142" y="8606"/>
                  <a:pt x="5144" y="8535"/>
                </a:cubicBezTo>
                <a:cubicBezTo>
                  <a:pt x="5144" y="8504"/>
                  <a:pt x="5161" y="8538"/>
                  <a:pt x="5179" y="8609"/>
                </a:cubicBezTo>
                <a:cubicBezTo>
                  <a:pt x="5198" y="8684"/>
                  <a:pt x="5207" y="8748"/>
                  <a:pt x="5200" y="8758"/>
                </a:cubicBezTo>
                <a:close/>
                <a:moveTo>
                  <a:pt x="5270" y="8494"/>
                </a:moveTo>
                <a:cubicBezTo>
                  <a:pt x="5293" y="8606"/>
                  <a:pt x="5256" y="8643"/>
                  <a:pt x="5221" y="8545"/>
                </a:cubicBezTo>
                <a:cubicBezTo>
                  <a:pt x="5181" y="8429"/>
                  <a:pt x="5181" y="8426"/>
                  <a:pt x="5221" y="8426"/>
                </a:cubicBezTo>
                <a:cubicBezTo>
                  <a:pt x="5240" y="8426"/>
                  <a:pt x="5260" y="8457"/>
                  <a:pt x="5270" y="8494"/>
                </a:cubicBezTo>
                <a:close/>
                <a:moveTo>
                  <a:pt x="5351" y="8324"/>
                </a:moveTo>
                <a:cubicBezTo>
                  <a:pt x="5351" y="8341"/>
                  <a:pt x="5340" y="8358"/>
                  <a:pt x="5326" y="8358"/>
                </a:cubicBezTo>
                <a:cubicBezTo>
                  <a:pt x="5314" y="8358"/>
                  <a:pt x="5309" y="8375"/>
                  <a:pt x="5316" y="8392"/>
                </a:cubicBezTo>
                <a:cubicBezTo>
                  <a:pt x="5326" y="8413"/>
                  <a:pt x="5351" y="8419"/>
                  <a:pt x="5377" y="8409"/>
                </a:cubicBezTo>
                <a:cubicBezTo>
                  <a:pt x="5409" y="8392"/>
                  <a:pt x="5423" y="8409"/>
                  <a:pt x="5435" y="8473"/>
                </a:cubicBezTo>
                <a:cubicBezTo>
                  <a:pt x="5442" y="8521"/>
                  <a:pt x="5463" y="8575"/>
                  <a:pt x="5482" y="8599"/>
                </a:cubicBezTo>
                <a:cubicBezTo>
                  <a:pt x="5507" y="8629"/>
                  <a:pt x="5507" y="8653"/>
                  <a:pt x="5477" y="8738"/>
                </a:cubicBezTo>
                <a:cubicBezTo>
                  <a:pt x="5454" y="8806"/>
                  <a:pt x="5430" y="8833"/>
                  <a:pt x="5407" y="8819"/>
                </a:cubicBezTo>
                <a:cubicBezTo>
                  <a:pt x="5386" y="8809"/>
                  <a:pt x="5356" y="8799"/>
                  <a:pt x="5337" y="8799"/>
                </a:cubicBezTo>
                <a:cubicBezTo>
                  <a:pt x="5314" y="8799"/>
                  <a:pt x="5305" y="8751"/>
                  <a:pt x="5305" y="8616"/>
                </a:cubicBezTo>
                <a:cubicBezTo>
                  <a:pt x="5305" y="8514"/>
                  <a:pt x="5295" y="8419"/>
                  <a:pt x="5282" y="8409"/>
                </a:cubicBezTo>
                <a:cubicBezTo>
                  <a:pt x="5267" y="8396"/>
                  <a:pt x="5270" y="8372"/>
                  <a:pt x="5288" y="8341"/>
                </a:cubicBezTo>
                <a:cubicBezTo>
                  <a:pt x="5321" y="8284"/>
                  <a:pt x="5351" y="8277"/>
                  <a:pt x="5351" y="8324"/>
                </a:cubicBezTo>
                <a:close/>
                <a:moveTo>
                  <a:pt x="5531" y="8175"/>
                </a:moveTo>
                <a:cubicBezTo>
                  <a:pt x="5524" y="8185"/>
                  <a:pt x="5503" y="8189"/>
                  <a:pt x="5486" y="8179"/>
                </a:cubicBezTo>
                <a:cubicBezTo>
                  <a:pt x="5468" y="8169"/>
                  <a:pt x="5475" y="8158"/>
                  <a:pt x="5500" y="8158"/>
                </a:cubicBezTo>
                <a:cubicBezTo>
                  <a:pt x="5526" y="8155"/>
                  <a:pt x="5540" y="8165"/>
                  <a:pt x="5531" y="8175"/>
                </a:cubicBezTo>
                <a:close/>
                <a:moveTo>
                  <a:pt x="8330" y="8118"/>
                </a:moveTo>
                <a:cubicBezTo>
                  <a:pt x="8330" y="8138"/>
                  <a:pt x="8309" y="8148"/>
                  <a:pt x="8283" y="8145"/>
                </a:cubicBezTo>
                <a:cubicBezTo>
                  <a:pt x="8257" y="8141"/>
                  <a:pt x="8237" y="8128"/>
                  <a:pt x="8237" y="8114"/>
                </a:cubicBezTo>
                <a:cubicBezTo>
                  <a:pt x="8237" y="8101"/>
                  <a:pt x="8257" y="8087"/>
                  <a:pt x="8283" y="8087"/>
                </a:cubicBezTo>
                <a:cubicBezTo>
                  <a:pt x="8309" y="8087"/>
                  <a:pt x="8330" y="8101"/>
                  <a:pt x="8330" y="8118"/>
                </a:cubicBezTo>
                <a:close/>
                <a:moveTo>
                  <a:pt x="8190" y="8121"/>
                </a:moveTo>
                <a:cubicBezTo>
                  <a:pt x="8216" y="8148"/>
                  <a:pt x="8206" y="8152"/>
                  <a:pt x="8155" y="8135"/>
                </a:cubicBezTo>
                <a:cubicBezTo>
                  <a:pt x="8069" y="8107"/>
                  <a:pt x="8050" y="8087"/>
                  <a:pt x="8111" y="8087"/>
                </a:cubicBezTo>
                <a:cubicBezTo>
                  <a:pt x="8134" y="8087"/>
                  <a:pt x="8171" y="8104"/>
                  <a:pt x="8190" y="8121"/>
                </a:cubicBezTo>
                <a:close/>
                <a:moveTo>
                  <a:pt x="7871" y="8077"/>
                </a:moveTo>
                <a:cubicBezTo>
                  <a:pt x="7855" y="8084"/>
                  <a:pt x="7827" y="8084"/>
                  <a:pt x="7813" y="8077"/>
                </a:cubicBezTo>
                <a:cubicBezTo>
                  <a:pt x="7797" y="8067"/>
                  <a:pt x="7808" y="8060"/>
                  <a:pt x="7841" y="8060"/>
                </a:cubicBezTo>
                <a:cubicBezTo>
                  <a:pt x="7874" y="8060"/>
                  <a:pt x="7885" y="8067"/>
                  <a:pt x="7871" y="8077"/>
                </a:cubicBezTo>
                <a:close/>
                <a:moveTo>
                  <a:pt x="7734" y="8084"/>
                </a:moveTo>
                <a:cubicBezTo>
                  <a:pt x="7741" y="8101"/>
                  <a:pt x="7732" y="8121"/>
                  <a:pt x="7713" y="8135"/>
                </a:cubicBezTo>
                <a:cubicBezTo>
                  <a:pt x="7694" y="8145"/>
                  <a:pt x="7678" y="8175"/>
                  <a:pt x="7678" y="8206"/>
                </a:cubicBezTo>
                <a:cubicBezTo>
                  <a:pt x="7678" y="8233"/>
                  <a:pt x="7662" y="8257"/>
                  <a:pt x="7643" y="8257"/>
                </a:cubicBezTo>
                <a:cubicBezTo>
                  <a:pt x="7620" y="8257"/>
                  <a:pt x="7608" y="8290"/>
                  <a:pt x="7608" y="8362"/>
                </a:cubicBezTo>
                <a:cubicBezTo>
                  <a:pt x="7608" y="8453"/>
                  <a:pt x="7604" y="8463"/>
                  <a:pt x="7573" y="8426"/>
                </a:cubicBezTo>
                <a:cubicBezTo>
                  <a:pt x="7532" y="8375"/>
                  <a:pt x="7527" y="8223"/>
                  <a:pt x="7566" y="8223"/>
                </a:cubicBezTo>
                <a:cubicBezTo>
                  <a:pt x="7580" y="8223"/>
                  <a:pt x="7587" y="8213"/>
                  <a:pt x="7580" y="8202"/>
                </a:cubicBezTo>
                <a:cubicBezTo>
                  <a:pt x="7559" y="8172"/>
                  <a:pt x="7639" y="8060"/>
                  <a:pt x="7683" y="8057"/>
                </a:cubicBezTo>
                <a:cubicBezTo>
                  <a:pt x="7704" y="8053"/>
                  <a:pt x="7727" y="8067"/>
                  <a:pt x="7734" y="8084"/>
                </a:cubicBezTo>
                <a:close/>
                <a:moveTo>
                  <a:pt x="12209" y="5637"/>
                </a:moveTo>
                <a:cubicBezTo>
                  <a:pt x="12301" y="5952"/>
                  <a:pt x="12313" y="6017"/>
                  <a:pt x="12285" y="6078"/>
                </a:cubicBezTo>
                <a:cubicBezTo>
                  <a:pt x="12262" y="6132"/>
                  <a:pt x="12260" y="6132"/>
                  <a:pt x="12271" y="6078"/>
                </a:cubicBezTo>
                <a:cubicBezTo>
                  <a:pt x="12278" y="6047"/>
                  <a:pt x="12274" y="6020"/>
                  <a:pt x="12262" y="6020"/>
                </a:cubicBezTo>
                <a:cubicBezTo>
                  <a:pt x="12248" y="6020"/>
                  <a:pt x="12239" y="6051"/>
                  <a:pt x="12239" y="6088"/>
                </a:cubicBezTo>
                <a:cubicBezTo>
                  <a:pt x="12239" y="6128"/>
                  <a:pt x="12255" y="6156"/>
                  <a:pt x="12281" y="6156"/>
                </a:cubicBezTo>
                <a:cubicBezTo>
                  <a:pt x="12304" y="6156"/>
                  <a:pt x="12311" y="6166"/>
                  <a:pt x="12295" y="6183"/>
                </a:cubicBezTo>
                <a:cubicBezTo>
                  <a:pt x="12281" y="6196"/>
                  <a:pt x="12262" y="6237"/>
                  <a:pt x="12253" y="6274"/>
                </a:cubicBezTo>
                <a:cubicBezTo>
                  <a:pt x="12246" y="6318"/>
                  <a:pt x="12199" y="6366"/>
                  <a:pt x="12139" y="6396"/>
                </a:cubicBezTo>
                <a:cubicBezTo>
                  <a:pt x="12055" y="6444"/>
                  <a:pt x="12041" y="6461"/>
                  <a:pt x="12048" y="6539"/>
                </a:cubicBezTo>
                <a:cubicBezTo>
                  <a:pt x="12055" y="6613"/>
                  <a:pt x="12043" y="6630"/>
                  <a:pt x="11962" y="6667"/>
                </a:cubicBezTo>
                <a:cubicBezTo>
                  <a:pt x="11892" y="6698"/>
                  <a:pt x="11852" y="6698"/>
                  <a:pt x="11815" y="6671"/>
                </a:cubicBezTo>
                <a:cubicBezTo>
                  <a:pt x="11764" y="6637"/>
                  <a:pt x="11764" y="6633"/>
                  <a:pt x="11829" y="6633"/>
                </a:cubicBezTo>
                <a:cubicBezTo>
                  <a:pt x="11894" y="6630"/>
                  <a:pt x="11983" y="6549"/>
                  <a:pt x="11983" y="6488"/>
                </a:cubicBezTo>
                <a:cubicBezTo>
                  <a:pt x="11983" y="6474"/>
                  <a:pt x="12004" y="6430"/>
                  <a:pt x="12032" y="6389"/>
                </a:cubicBezTo>
                <a:cubicBezTo>
                  <a:pt x="12057" y="6352"/>
                  <a:pt x="12073" y="6298"/>
                  <a:pt x="12067" y="6271"/>
                </a:cubicBezTo>
                <a:cubicBezTo>
                  <a:pt x="12060" y="6247"/>
                  <a:pt x="12067" y="6213"/>
                  <a:pt x="12083" y="6200"/>
                </a:cubicBezTo>
                <a:cubicBezTo>
                  <a:pt x="12160" y="6128"/>
                  <a:pt x="12181" y="5861"/>
                  <a:pt x="12132" y="5603"/>
                </a:cubicBezTo>
                <a:cubicBezTo>
                  <a:pt x="12111" y="5508"/>
                  <a:pt x="12178" y="5535"/>
                  <a:pt x="12209" y="5637"/>
                </a:cubicBezTo>
                <a:close/>
                <a:moveTo>
                  <a:pt x="20301" y="3174"/>
                </a:moveTo>
                <a:cubicBezTo>
                  <a:pt x="20320" y="3218"/>
                  <a:pt x="20266" y="3218"/>
                  <a:pt x="20220" y="3174"/>
                </a:cubicBezTo>
                <a:cubicBezTo>
                  <a:pt x="20192" y="3146"/>
                  <a:pt x="20194" y="3140"/>
                  <a:pt x="20236" y="3140"/>
                </a:cubicBezTo>
                <a:cubicBezTo>
                  <a:pt x="20264" y="3140"/>
                  <a:pt x="20294" y="3153"/>
                  <a:pt x="20301" y="3174"/>
                </a:cubicBezTo>
                <a:close/>
                <a:moveTo>
                  <a:pt x="20743" y="2597"/>
                </a:moveTo>
                <a:cubicBezTo>
                  <a:pt x="20750" y="2618"/>
                  <a:pt x="20741" y="2621"/>
                  <a:pt x="20722" y="2611"/>
                </a:cubicBezTo>
                <a:cubicBezTo>
                  <a:pt x="20680" y="2587"/>
                  <a:pt x="20673" y="2563"/>
                  <a:pt x="20706" y="2563"/>
                </a:cubicBezTo>
                <a:cubicBezTo>
                  <a:pt x="20720" y="2563"/>
                  <a:pt x="20736" y="2577"/>
                  <a:pt x="20743" y="2597"/>
                </a:cubicBezTo>
                <a:close/>
                <a:moveTo>
                  <a:pt x="6226" y="2126"/>
                </a:moveTo>
                <a:cubicBezTo>
                  <a:pt x="6282" y="2218"/>
                  <a:pt x="6254" y="2238"/>
                  <a:pt x="6189" y="2157"/>
                </a:cubicBezTo>
                <a:cubicBezTo>
                  <a:pt x="6159" y="2120"/>
                  <a:pt x="6122" y="2089"/>
                  <a:pt x="6105" y="2089"/>
                </a:cubicBezTo>
                <a:cubicBezTo>
                  <a:pt x="6089" y="2089"/>
                  <a:pt x="6070" y="2076"/>
                  <a:pt x="6063" y="2062"/>
                </a:cubicBezTo>
                <a:cubicBezTo>
                  <a:pt x="6040" y="2004"/>
                  <a:pt x="6187" y="2065"/>
                  <a:pt x="6226" y="2126"/>
                </a:cubicBezTo>
                <a:close/>
                <a:moveTo>
                  <a:pt x="9889" y="835"/>
                </a:moveTo>
                <a:cubicBezTo>
                  <a:pt x="9914" y="859"/>
                  <a:pt x="9905" y="869"/>
                  <a:pt x="9849" y="869"/>
                </a:cubicBezTo>
                <a:cubicBezTo>
                  <a:pt x="9807" y="869"/>
                  <a:pt x="9772" y="852"/>
                  <a:pt x="9772" y="835"/>
                </a:cubicBezTo>
                <a:cubicBezTo>
                  <a:pt x="9772" y="791"/>
                  <a:pt x="9842" y="791"/>
                  <a:pt x="9889" y="835"/>
                </a:cubicBezTo>
                <a:close/>
                <a:moveTo>
                  <a:pt x="8083" y="19"/>
                </a:moveTo>
                <a:cubicBezTo>
                  <a:pt x="8020" y="59"/>
                  <a:pt x="7995" y="151"/>
                  <a:pt x="8029" y="212"/>
                </a:cubicBezTo>
                <a:cubicBezTo>
                  <a:pt x="8050" y="252"/>
                  <a:pt x="8036" y="259"/>
                  <a:pt x="7950" y="259"/>
                </a:cubicBezTo>
                <a:cubicBezTo>
                  <a:pt x="7892" y="259"/>
                  <a:pt x="7841" y="273"/>
                  <a:pt x="7836" y="290"/>
                </a:cubicBezTo>
                <a:cubicBezTo>
                  <a:pt x="7834" y="307"/>
                  <a:pt x="7790" y="330"/>
                  <a:pt x="7741" y="340"/>
                </a:cubicBezTo>
                <a:cubicBezTo>
                  <a:pt x="7676" y="354"/>
                  <a:pt x="7657" y="351"/>
                  <a:pt x="7669" y="324"/>
                </a:cubicBezTo>
                <a:cubicBezTo>
                  <a:pt x="7692" y="266"/>
                  <a:pt x="7241" y="313"/>
                  <a:pt x="7201" y="374"/>
                </a:cubicBezTo>
                <a:cubicBezTo>
                  <a:pt x="7185" y="398"/>
                  <a:pt x="7099" y="429"/>
                  <a:pt x="7013" y="439"/>
                </a:cubicBezTo>
                <a:cubicBezTo>
                  <a:pt x="6927" y="452"/>
                  <a:pt x="6831" y="486"/>
                  <a:pt x="6801" y="517"/>
                </a:cubicBezTo>
                <a:cubicBezTo>
                  <a:pt x="6766" y="547"/>
                  <a:pt x="6722" y="561"/>
                  <a:pt x="6687" y="551"/>
                </a:cubicBezTo>
                <a:cubicBezTo>
                  <a:pt x="6654" y="537"/>
                  <a:pt x="6631" y="544"/>
                  <a:pt x="6631" y="564"/>
                </a:cubicBezTo>
                <a:cubicBezTo>
                  <a:pt x="6631" y="581"/>
                  <a:pt x="6615" y="598"/>
                  <a:pt x="6596" y="598"/>
                </a:cubicBezTo>
                <a:cubicBezTo>
                  <a:pt x="6578" y="598"/>
                  <a:pt x="6561" y="625"/>
                  <a:pt x="6559" y="656"/>
                </a:cubicBezTo>
                <a:cubicBezTo>
                  <a:pt x="6559" y="693"/>
                  <a:pt x="6552" y="700"/>
                  <a:pt x="6545" y="673"/>
                </a:cubicBezTo>
                <a:cubicBezTo>
                  <a:pt x="6529" y="612"/>
                  <a:pt x="6452" y="622"/>
                  <a:pt x="6436" y="686"/>
                </a:cubicBezTo>
                <a:cubicBezTo>
                  <a:pt x="6426" y="717"/>
                  <a:pt x="6429" y="754"/>
                  <a:pt x="6436" y="764"/>
                </a:cubicBezTo>
                <a:cubicBezTo>
                  <a:pt x="6445" y="774"/>
                  <a:pt x="6457" y="764"/>
                  <a:pt x="6461" y="744"/>
                </a:cubicBezTo>
                <a:cubicBezTo>
                  <a:pt x="6468" y="713"/>
                  <a:pt x="6484" y="713"/>
                  <a:pt x="6526" y="754"/>
                </a:cubicBezTo>
                <a:cubicBezTo>
                  <a:pt x="6557" y="781"/>
                  <a:pt x="6598" y="801"/>
                  <a:pt x="6622" y="795"/>
                </a:cubicBezTo>
                <a:cubicBezTo>
                  <a:pt x="6643" y="788"/>
                  <a:pt x="6666" y="805"/>
                  <a:pt x="6671" y="825"/>
                </a:cubicBezTo>
                <a:cubicBezTo>
                  <a:pt x="6685" y="879"/>
                  <a:pt x="6501" y="886"/>
                  <a:pt x="6480" y="835"/>
                </a:cubicBezTo>
                <a:cubicBezTo>
                  <a:pt x="6473" y="815"/>
                  <a:pt x="6447" y="801"/>
                  <a:pt x="6426" y="801"/>
                </a:cubicBezTo>
                <a:cubicBezTo>
                  <a:pt x="6394" y="801"/>
                  <a:pt x="6394" y="808"/>
                  <a:pt x="6419" y="832"/>
                </a:cubicBezTo>
                <a:cubicBezTo>
                  <a:pt x="6468" y="876"/>
                  <a:pt x="6396" y="900"/>
                  <a:pt x="6168" y="910"/>
                </a:cubicBezTo>
                <a:lnTo>
                  <a:pt x="5973" y="917"/>
                </a:lnTo>
                <a:lnTo>
                  <a:pt x="6040" y="995"/>
                </a:lnTo>
                <a:cubicBezTo>
                  <a:pt x="6077" y="1039"/>
                  <a:pt x="6131" y="1106"/>
                  <a:pt x="6156" y="1144"/>
                </a:cubicBezTo>
                <a:cubicBezTo>
                  <a:pt x="6187" y="1188"/>
                  <a:pt x="6249" y="1222"/>
                  <a:pt x="6315" y="1232"/>
                </a:cubicBezTo>
                <a:cubicBezTo>
                  <a:pt x="6373" y="1242"/>
                  <a:pt x="6422" y="1262"/>
                  <a:pt x="6422" y="1279"/>
                </a:cubicBezTo>
                <a:cubicBezTo>
                  <a:pt x="6422" y="1293"/>
                  <a:pt x="6440" y="1313"/>
                  <a:pt x="6464" y="1320"/>
                </a:cubicBezTo>
                <a:cubicBezTo>
                  <a:pt x="6484" y="1330"/>
                  <a:pt x="6468" y="1337"/>
                  <a:pt x="6426" y="1340"/>
                </a:cubicBezTo>
                <a:cubicBezTo>
                  <a:pt x="6382" y="1340"/>
                  <a:pt x="6319" y="1323"/>
                  <a:pt x="6287" y="1296"/>
                </a:cubicBezTo>
                <a:cubicBezTo>
                  <a:pt x="6231" y="1252"/>
                  <a:pt x="6087" y="1205"/>
                  <a:pt x="5849" y="1150"/>
                </a:cubicBezTo>
                <a:cubicBezTo>
                  <a:pt x="5803" y="1140"/>
                  <a:pt x="5768" y="1154"/>
                  <a:pt x="5749" y="1188"/>
                </a:cubicBezTo>
                <a:cubicBezTo>
                  <a:pt x="5721" y="1235"/>
                  <a:pt x="5726" y="1242"/>
                  <a:pt x="5772" y="1245"/>
                </a:cubicBezTo>
                <a:cubicBezTo>
                  <a:pt x="5833" y="1249"/>
                  <a:pt x="5819" y="1259"/>
                  <a:pt x="5714" y="1293"/>
                </a:cubicBezTo>
                <a:cubicBezTo>
                  <a:pt x="5649" y="1313"/>
                  <a:pt x="5649" y="1316"/>
                  <a:pt x="5693" y="1361"/>
                </a:cubicBezTo>
                <a:cubicBezTo>
                  <a:pt x="5717" y="1384"/>
                  <a:pt x="5775" y="1421"/>
                  <a:pt x="5819" y="1442"/>
                </a:cubicBezTo>
                <a:cubicBezTo>
                  <a:pt x="5896" y="1479"/>
                  <a:pt x="5896" y="1479"/>
                  <a:pt x="5786" y="1466"/>
                </a:cubicBezTo>
                <a:cubicBezTo>
                  <a:pt x="5672" y="1452"/>
                  <a:pt x="5610" y="1384"/>
                  <a:pt x="5607" y="1272"/>
                </a:cubicBezTo>
                <a:cubicBezTo>
                  <a:pt x="5607" y="1211"/>
                  <a:pt x="5512" y="1072"/>
                  <a:pt x="5472" y="1072"/>
                </a:cubicBezTo>
                <a:cubicBezTo>
                  <a:pt x="5456" y="1072"/>
                  <a:pt x="5423" y="1052"/>
                  <a:pt x="5398" y="1032"/>
                </a:cubicBezTo>
                <a:cubicBezTo>
                  <a:pt x="5365" y="1001"/>
                  <a:pt x="5347" y="998"/>
                  <a:pt x="5326" y="1028"/>
                </a:cubicBezTo>
                <a:cubicBezTo>
                  <a:pt x="5307" y="1056"/>
                  <a:pt x="5321" y="1076"/>
                  <a:pt x="5375" y="1103"/>
                </a:cubicBezTo>
                <a:cubicBezTo>
                  <a:pt x="5416" y="1123"/>
                  <a:pt x="5461" y="1130"/>
                  <a:pt x="5475" y="1116"/>
                </a:cubicBezTo>
                <a:cubicBezTo>
                  <a:pt x="5486" y="1106"/>
                  <a:pt x="5491" y="1113"/>
                  <a:pt x="5482" y="1133"/>
                </a:cubicBezTo>
                <a:cubicBezTo>
                  <a:pt x="5475" y="1154"/>
                  <a:pt x="5477" y="1178"/>
                  <a:pt x="5491" y="1191"/>
                </a:cubicBezTo>
                <a:cubicBezTo>
                  <a:pt x="5533" y="1228"/>
                  <a:pt x="5514" y="1269"/>
                  <a:pt x="5444" y="1293"/>
                </a:cubicBezTo>
                <a:cubicBezTo>
                  <a:pt x="5407" y="1306"/>
                  <a:pt x="5375" y="1337"/>
                  <a:pt x="5375" y="1361"/>
                </a:cubicBezTo>
                <a:cubicBezTo>
                  <a:pt x="5375" y="1384"/>
                  <a:pt x="5363" y="1411"/>
                  <a:pt x="5347" y="1418"/>
                </a:cubicBezTo>
                <a:cubicBezTo>
                  <a:pt x="5333" y="1425"/>
                  <a:pt x="5379" y="1476"/>
                  <a:pt x="5454" y="1530"/>
                </a:cubicBezTo>
                <a:cubicBezTo>
                  <a:pt x="5579" y="1621"/>
                  <a:pt x="5584" y="1632"/>
                  <a:pt x="5570" y="1737"/>
                </a:cubicBezTo>
                <a:cubicBezTo>
                  <a:pt x="5558" y="1825"/>
                  <a:pt x="5565" y="1855"/>
                  <a:pt x="5605" y="1893"/>
                </a:cubicBezTo>
                <a:cubicBezTo>
                  <a:pt x="5633" y="1916"/>
                  <a:pt x="5654" y="1957"/>
                  <a:pt x="5654" y="1984"/>
                </a:cubicBezTo>
                <a:cubicBezTo>
                  <a:pt x="5654" y="2021"/>
                  <a:pt x="5689" y="2025"/>
                  <a:pt x="5824" y="2011"/>
                </a:cubicBezTo>
                <a:cubicBezTo>
                  <a:pt x="5968" y="1994"/>
                  <a:pt x="5980" y="1998"/>
                  <a:pt x="5903" y="2028"/>
                </a:cubicBezTo>
                <a:cubicBezTo>
                  <a:pt x="5784" y="2076"/>
                  <a:pt x="5770" y="2143"/>
                  <a:pt x="5854" y="2242"/>
                </a:cubicBezTo>
                <a:cubicBezTo>
                  <a:pt x="5907" y="2306"/>
                  <a:pt x="5917" y="2330"/>
                  <a:pt x="5893" y="2364"/>
                </a:cubicBezTo>
                <a:cubicBezTo>
                  <a:pt x="5877" y="2387"/>
                  <a:pt x="5863" y="2442"/>
                  <a:pt x="5863" y="2482"/>
                </a:cubicBezTo>
                <a:cubicBezTo>
                  <a:pt x="5863" y="2540"/>
                  <a:pt x="5845" y="2563"/>
                  <a:pt x="5793" y="2580"/>
                </a:cubicBezTo>
                <a:cubicBezTo>
                  <a:pt x="5752" y="2594"/>
                  <a:pt x="5724" y="2625"/>
                  <a:pt x="5724" y="2655"/>
                </a:cubicBezTo>
                <a:cubicBezTo>
                  <a:pt x="5724" y="2696"/>
                  <a:pt x="5707" y="2702"/>
                  <a:pt x="5649" y="2685"/>
                </a:cubicBezTo>
                <a:cubicBezTo>
                  <a:pt x="5607" y="2675"/>
                  <a:pt x="5563" y="2648"/>
                  <a:pt x="5549" y="2628"/>
                </a:cubicBezTo>
                <a:cubicBezTo>
                  <a:pt x="5533" y="2604"/>
                  <a:pt x="5538" y="2601"/>
                  <a:pt x="5563" y="2614"/>
                </a:cubicBezTo>
                <a:cubicBezTo>
                  <a:pt x="5589" y="2628"/>
                  <a:pt x="5612" y="2597"/>
                  <a:pt x="5642" y="2496"/>
                </a:cubicBezTo>
                <a:cubicBezTo>
                  <a:pt x="5665" y="2421"/>
                  <a:pt x="5691" y="2360"/>
                  <a:pt x="5700" y="2360"/>
                </a:cubicBezTo>
                <a:cubicBezTo>
                  <a:pt x="5712" y="2360"/>
                  <a:pt x="5717" y="2309"/>
                  <a:pt x="5714" y="2248"/>
                </a:cubicBezTo>
                <a:cubicBezTo>
                  <a:pt x="5712" y="2153"/>
                  <a:pt x="5698" y="2130"/>
                  <a:pt x="5614" y="2076"/>
                </a:cubicBezTo>
                <a:cubicBezTo>
                  <a:pt x="5558" y="2042"/>
                  <a:pt x="5514" y="1994"/>
                  <a:pt x="5514" y="1974"/>
                </a:cubicBezTo>
                <a:cubicBezTo>
                  <a:pt x="5514" y="1954"/>
                  <a:pt x="5491" y="1882"/>
                  <a:pt x="5463" y="1818"/>
                </a:cubicBezTo>
                <a:cubicBezTo>
                  <a:pt x="5435" y="1754"/>
                  <a:pt x="5409" y="1672"/>
                  <a:pt x="5405" y="1638"/>
                </a:cubicBezTo>
                <a:cubicBezTo>
                  <a:pt x="5396" y="1554"/>
                  <a:pt x="5344" y="1486"/>
                  <a:pt x="5270" y="1459"/>
                </a:cubicBezTo>
                <a:cubicBezTo>
                  <a:pt x="5226" y="1442"/>
                  <a:pt x="5216" y="1425"/>
                  <a:pt x="5233" y="1401"/>
                </a:cubicBezTo>
                <a:cubicBezTo>
                  <a:pt x="5267" y="1350"/>
                  <a:pt x="5263" y="1239"/>
                  <a:pt x="5226" y="1164"/>
                </a:cubicBezTo>
                <a:cubicBezTo>
                  <a:pt x="5202" y="1120"/>
                  <a:pt x="5144" y="1093"/>
                  <a:pt x="5032" y="1076"/>
                </a:cubicBezTo>
                <a:cubicBezTo>
                  <a:pt x="4937" y="1059"/>
                  <a:pt x="4907" y="1045"/>
                  <a:pt x="4956" y="1042"/>
                </a:cubicBezTo>
                <a:cubicBezTo>
                  <a:pt x="5032" y="1035"/>
                  <a:pt x="5035" y="1035"/>
                  <a:pt x="4993" y="988"/>
                </a:cubicBezTo>
                <a:cubicBezTo>
                  <a:pt x="4935" y="923"/>
                  <a:pt x="4760" y="917"/>
                  <a:pt x="4774" y="978"/>
                </a:cubicBezTo>
                <a:cubicBezTo>
                  <a:pt x="4781" y="1001"/>
                  <a:pt x="4772" y="1042"/>
                  <a:pt x="4753" y="1066"/>
                </a:cubicBezTo>
                <a:cubicBezTo>
                  <a:pt x="4737" y="1089"/>
                  <a:pt x="4723" y="1171"/>
                  <a:pt x="4723" y="1242"/>
                </a:cubicBezTo>
                <a:cubicBezTo>
                  <a:pt x="4723" y="1357"/>
                  <a:pt x="4714" y="1384"/>
                  <a:pt x="4653" y="1428"/>
                </a:cubicBezTo>
                <a:cubicBezTo>
                  <a:pt x="4567" y="1493"/>
                  <a:pt x="4563" y="1571"/>
                  <a:pt x="4642" y="1615"/>
                </a:cubicBezTo>
                <a:cubicBezTo>
                  <a:pt x="4686" y="1638"/>
                  <a:pt x="4700" y="1672"/>
                  <a:pt x="4700" y="1747"/>
                </a:cubicBezTo>
                <a:cubicBezTo>
                  <a:pt x="4700" y="1855"/>
                  <a:pt x="4751" y="1937"/>
                  <a:pt x="4800" y="1909"/>
                </a:cubicBezTo>
                <a:cubicBezTo>
                  <a:pt x="4818" y="1899"/>
                  <a:pt x="4863" y="1923"/>
                  <a:pt x="4900" y="1957"/>
                </a:cubicBezTo>
                <a:cubicBezTo>
                  <a:pt x="4937" y="1994"/>
                  <a:pt x="4991" y="2038"/>
                  <a:pt x="5021" y="2055"/>
                </a:cubicBezTo>
                <a:cubicBezTo>
                  <a:pt x="5072" y="2086"/>
                  <a:pt x="5088" y="2140"/>
                  <a:pt x="5056" y="2167"/>
                </a:cubicBezTo>
                <a:cubicBezTo>
                  <a:pt x="5044" y="2177"/>
                  <a:pt x="4965" y="2140"/>
                  <a:pt x="4874" y="2086"/>
                </a:cubicBezTo>
                <a:cubicBezTo>
                  <a:pt x="4639" y="1947"/>
                  <a:pt x="4600" y="1954"/>
                  <a:pt x="4707" y="2116"/>
                </a:cubicBezTo>
                <a:cubicBezTo>
                  <a:pt x="4753" y="2187"/>
                  <a:pt x="4793" y="2259"/>
                  <a:pt x="4793" y="2275"/>
                </a:cubicBezTo>
                <a:cubicBezTo>
                  <a:pt x="4788" y="2394"/>
                  <a:pt x="4535" y="2655"/>
                  <a:pt x="4299" y="2784"/>
                </a:cubicBezTo>
                <a:cubicBezTo>
                  <a:pt x="4239" y="2818"/>
                  <a:pt x="4179" y="2862"/>
                  <a:pt x="4165" y="2885"/>
                </a:cubicBezTo>
                <a:cubicBezTo>
                  <a:pt x="4148" y="2913"/>
                  <a:pt x="4181" y="3051"/>
                  <a:pt x="4272" y="3346"/>
                </a:cubicBezTo>
                <a:cubicBezTo>
                  <a:pt x="4404" y="3773"/>
                  <a:pt x="4465" y="4153"/>
                  <a:pt x="4467" y="4536"/>
                </a:cubicBezTo>
                <a:cubicBezTo>
                  <a:pt x="4467" y="4739"/>
                  <a:pt x="4500" y="4861"/>
                  <a:pt x="4586" y="4976"/>
                </a:cubicBezTo>
                <a:cubicBezTo>
                  <a:pt x="4707" y="5139"/>
                  <a:pt x="4651" y="5410"/>
                  <a:pt x="4495" y="5410"/>
                </a:cubicBezTo>
                <a:cubicBezTo>
                  <a:pt x="4458" y="5410"/>
                  <a:pt x="4409" y="5441"/>
                  <a:pt x="4386" y="5478"/>
                </a:cubicBezTo>
                <a:cubicBezTo>
                  <a:pt x="4346" y="5539"/>
                  <a:pt x="4346" y="5546"/>
                  <a:pt x="4400" y="5644"/>
                </a:cubicBezTo>
                <a:cubicBezTo>
                  <a:pt x="4430" y="5698"/>
                  <a:pt x="4481" y="5800"/>
                  <a:pt x="4514" y="5864"/>
                </a:cubicBezTo>
                <a:cubicBezTo>
                  <a:pt x="4593" y="6027"/>
                  <a:pt x="4669" y="6027"/>
                  <a:pt x="4767" y="5868"/>
                </a:cubicBezTo>
                <a:cubicBezTo>
                  <a:pt x="4858" y="5715"/>
                  <a:pt x="4930" y="5712"/>
                  <a:pt x="4988" y="5854"/>
                </a:cubicBezTo>
                <a:cubicBezTo>
                  <a:pt x="5026" y="5942"/>
                  <a:pt x="5026" y="5979"/>
                  <a:pt x="5002" y="6115"/>
                </a:cubicBezTo>
                <a:cubicBezTo>
                  <a:pt x="4979" y="6261"/>
                  <a:pt x="4979" y="6278"/>
                  <a:pt x="5023" y="6325"/>
                </a:cubicBezTo>
                <a:cubicBezTo>
                  <a:pt x="5177" y="6491"/>
                  <a:pt x="5177" y="6491"/>
                  <a:pt x="5147" y="6522"/>
                </a:cubicBezTo>
                <a:cubicBezTo>
                  <a:pt x="5107" y="6562"/>
                  <a:pt x="5156" y="6623"/>
                  <a:pt x="5275" y="6681"/>
                </a:cubicBezTo>
                <a:cubicBezTo>
                  <a:pt x="5430" y="6759"/>
                  <a:pt x="5393" y="6955"/>
                  <a:pt x="5228" y="6925"/>
                </a:cubicBezTo>
                <a:cubicBezTo>
                  <a:pt x="5165" y="6911"/>
                  <a:pt x="5135" y="6921"/>
                  <a:pt x="5126" y="6955"/>
                </a:cubicBezTo>
                <a:cubicBezTo>
                  <a:pt x="5109" y="7016"/>
                  <a:pt x="5053" y="7016"/>
                  <a:pt x="5012" y="6952"/>
                </a:cubicBezTo>
                <a:cubicBezTo>
                  <a:pt x="4991" y="6925"/>
                  <a:pt x="4956" y="6901"/>
                  <a:pt x="4930" y="6901"/>
                </a:cubicBezTo>
                <a:cubicBezTo>
                  <a:pt x="4907" y="6901"/>
                  <a:pt x="4886" y="6884"/>
                  <a:pt x="4886" y="6864"/>
                </a:cubicBezTo>
                <a:cubicBezTo>
                  <a:pt x="4886" y="6837"/>
                  <a:pt x="4851" y="6830"/>
                  <a:pt x="4774" y="6847"/>
                </a:cubicBezTo>
                <a:cubicBezTo>
                  <a:pt x="4691" y="6864"/>
                  <a:pt x="4630" y="6850"/>
                  <a:pt x="4525" y="6793"/>
                </a:cubicBezTo>
                <a:cubicBezTo>
                  <a:pt x="4374" y="6715"/>
                  <a:pt x="4088" y="6694"/>
                  <a:pt x="4041" y="6762"/>
                </a:cubicBezTo>
                <a:cubicBezTo>
                  <a:pt x="4027" y="6783"/>
                  <a:pt x="3962" y="6800"/>
                  <a:pt x="3899" y="6800"/>
                </a:cubicBezTo>
                <a:cubicBezTo>
                  <a:pt x="3834" y="6800"/>
                  <a:pt x="3741" y="6816"/>
                  <a:pt x="3692" y="6837"/>
                </a:cubicBezTo>
                <a:cubicBezTo>
                  <a:pt x="3606" y="6871"/>
                  <a:pt x="3606" y="6871"/>
                  <a:pt x="3620" y="7013"/>
                </a:cubicBezTo>
                <a:cubicBezTo>
                  <a:pt x="3639" y="7193"/>
                  <a:pt x="3662" y="7257"/>
                  <a:pt x="3762" y="7420"/>
                </a:cubicBezTo>
                <a:cubicBezTo>
                  <a:pt x="3825" y="7521"/>
                  <a:pt x="3839" y="7572"/>
                  <a:pt x="3834" y="7667"/>
                </a:cubicBezTo>
                <a:cubicBezTo>
                  <a:pt x="3830" y="7765"/>
                  <a:pt x="3841" y="7803"/>
                  <a:pt x="3892" y="7857"/>
                </a:cubicBezTo>
                <a:cubicBezTo>
                  <a:pt x="3927" y="7894"/>
                  <a:pt x="3955" y="7945"/>
                  <a:pt x="3955" y="7969"/>
                </a:cubicBezTo>
                <a:cubicBezTo>
                  <a:pt x="3955" y="8030"/>
                  <a:pt x="4034" y="8063"/>
                  <a:pt x="4118" y="8036"/>
                </a:cubicBezTo>
                <a:cubicBezTo>
                  <a:pt x="4172" y="8019"/>
                  <a:pt x="4193" y="8030"/>
                  <a:pt x="4223" y="8101"/>
                </a:cubicBezTo>
                <a:cubicBezTo>
                  <a:pt x="4260" y="8179"/>
                  <a:pt x="4290" y="8504"/>
                  <a:pt x="4258" y="8477"/>
                </a:cubicBezTo>
                <a:cubicBezTo>
                  <a:pt x="4251" y="8470"/>
                  <a:pt x="4190" y="8457"/>
                  <a:pt x="4125" y="8446"/>
                </a:cubicBezTo>
                <a:cubicBezTo>
                  <a:pt x="4018" y="8433"/>
                  <a:pt x="4004" y="8440"/>
                  <a:pt x="3981" y="8518"/>
                </a:cubicBezTo>
                <a:cubicBezTo>
                  <a:pt x="3967" y="8562"/>
                  <a:pt x="3960" y="8616"/>
                  <a:pt x="3967" y="8633"/>
                </a:cubicBezTo>
                <a:cubicBezTo>
                  <a:pt x="3976" y="8650"/>
                  <a:pt x="3948" y="8663"/>
                  <a:pt x="3909" y="8663"/>
                </a:cubicBezTo>
                <a:cubicBezTo>
                  <a:pt x="3844" y="8663"/>
                  <a:pt x="3839" y="8670"/>
                  <a:pt x="3862" y="8731"/>
                </a:cubicBezTo>
                <a:cubicBezTo>
                  <a:pt x="3876" y="8768"/>
                  <a:pt x="3902" y="8799"/>
                  <a:pt x="3920" y="8799"/>
                </a:cubicBezTo>
                <a:cubicBezTo>
                  <a:pt x="3939" y="8799"/>
                  <a:pt x="3972" y="8843"/>
                  <a:pt x="3995" y="8901"/>
                </a:cubicBezTo>
                <a:cubicBezTo>
                  <a:pt x="4016" y="8955"/>
                  <a:pt x="4044" y="9002"/>
                  <a:pt x="4053" y="9002"/>
                </a:cubicBezTo>
                <a:cubicBezTo>
                  <a:pt x="4062" y="9002"/>
                  <a:pt x="4071" y="9033"/>
                  <a:pt x="4071" y="9073"/>
                </a:cubicBezTo>
                <a:cubicBezTo>
                  <a:pt x="4071" y="9117"/>
                  <a:pt x="4081" y="9134"/>
                  <a:pt x="4099" y="9117"/>
                </a:cubicBezTo>
                <a:cubicBezTo>
                  <a:pt x="4113" y="9104"/>
                  <a:pt x="4137" y="9117"/>
                  <a:pt x="4151" y="9145"/>
                </a:cubicBezTo>
                <a:cubicBezTo>
                  <a:pt x="4167" y="9175"/>
                  <a:pt x="4204" y="9205"/>
                  <a:pt x="4234" y="9212"/>
                </a:cubicBezTo>
                <a:cubicBezTo>
                  <a:pt x="4314" y="9226"/>
                  <a:pt x="4325" y="9260"/>
                  <a:pt x="4311" y="9412"/>
                </a:cubicBezTo>
                <a:cubicBezTo>
                  <a:pt x="4304" y="9487"/>
                  <a:pt x="4307" y="9544"/>
                  <a:pt x="4321" y="9544"/>
                </a:cubicBezTo>
                <a:cubicBezTo>
                  <a:pt x="4358" y="9544"/>
                  <a:pt x="4425" y="9751"/>
                  <a:pt x="4411" y="9826"/>
                </a:cubicBezTo>
                <a:cubicBezTo>
                  <a:pt x="4395" y="9924"/>
                  <a:pt x="4448" y="10073"/>
                  <a:pt x="4493" y="10059"/>
                </a:cubicBezTo>
                <a:cubicBezTo>
                  <a:pt x="4521" y="10053"/>
                  <a:pt x="4525" y="10076"/>
                  <a:pt x="4518" y="10161"/>
                </a:cubicBezTo>
                <a:cubicBezTo>
                  <a:pt x="4509" y="10246"/>
                  <a:pt x="4514" y="10263"/>
                  <a:pt x="4544" y="10246"/>
                </a:cubicBezTo>
                <a:cubicBezTo>
                  <a:pt x="4602" y="10215"/>
                  <a:pt x="4646" y="10327"/>
                  <a:pt x="4672" y="10561"/>
                </a:cubicBezTo>
                <a:cubicBezTo>
                  <a:pt x="4686" y="10683"/>
                  <a:pt x="4702" y="10805"/>
                  <a:pt x="4709" y="10832"/>
                </a:cubicBezTo>
                <a:cubicBezTo>
                  <a:pt x="4721" y="10876"/>
                  <a:pt x="4691" y="10897"/>
                  <a:pt x="4565" y="10944"/>
                </a:cubicBezTo>
                <a:cubicBezTo>
                  <a:pt x="4374" y="11008"/>
                  <a:pt x="4286" y="10985"/>
                  <a:pt x="4153" y="10832"/>
                </a:cubicBezTo>
                <a:cubicBezTo>
                  <a:pt x="4104" y="10774"/>
                  <a:pt x="4041" y="10730"/>
                  <a:pt x="4013" y="10730"/>
                </a:cubicBezTo>
                <a:cubicBezTo>
                  <a:pt x="3944" y="10730"/>
                  <a:pt x="3885" y="10629"/>
                  <a:pt x="3869" y="10476"/>
                </a:cubicBezTo>
                <a:cubicBezTo>
                  <a:pt x="3860" y="10388"/>
                  <a:pt x="3864" y="10341"/>
                  <a:pt x="3888" y="10324"/>
                </a:cubicBezTo>
                <a:cubicBezTo>
                  <a:pt x="3906" y="10303"/>
                  <a:pt x="3918" y="10229"/>
                  <a:pt x="3920" y="10131"/>
                </a:cubicBezTo>
                <a:cubicBezTo>
                  <a:pt x="3920" y="9975"/>
                  <a:pt x="3923" y="9968"/>
                  <a:pt x="3985" y="9968"/>
                </a:cubicBezTo>
                <a:cubicBezTo>
                  <a:pt x="4020" y="9971"/>
                  <a:pt x="4048" y="9954"/>
                  <a:pt x="4048" y="9934"/>
                </a:cubicBezTo>
                <a:cubicBezTo>
                  <a:pt x="4048" y="9910"/>
                  <a:pt x="4016" y="9904"/>
                  <a:pt x="3972" y="9910"/>
                </a:cubicBezTo>
                <a:cubicBezTo>
                  <a:pt x="3860" y="9927"/>
                  <a:pt x="3388" y="9575"/>
                  <a:pt x="3187" y="9324"/>
                </a:cubicBezTo>
                <a:lnTo>
                  <a:pt x="3036" y="9131"/>
                </a:lnTo>
                <a:lnTo>
                  <a:pt x="2910" y="9151"/>
                </a:lnTo>
                <a:cubicBezTo>
                  <a:pt x="2799" y="9172"/>
                  <a:pt x="2773" y="9161"/>
                  <a:pt x="2678" y="9073"/>
                </a:cubicBezTo>
                <a:cubicBezTo>
                  <a:pt x="2620" y="9019"/>
                  <a:pt x="2534" y="8965"/>
                  <a:pt x="2489" y="8951"/>
                </a:cubicBezTo>
                <a:cubicBezTo>
                  <a:pt x="2445" y="8938"/>
                  <a:pt x="2373" y="8901"/>
                  <a:pt x="2331" y="8863"/>
                </a:cubicBezTo>
                <a:cubicBezTo>
                  <a:pt x="2273" y="8816"/>
                  <a:pt x="2243" y="8809"/>
                  <a:pt x="2194" y="8836"/>
                </a:cubicBezTo>
                <a:lnTo>
                  <a:pt x="2133" y="8870"/>
                </a:lnTo>
                <a:lnTo>
                  <a:pt x="2187" y="8951"/>
                </a:lnTo>
                <a:cubicBezTo>
                  <a:pt x="2215" y="8995"/>
                  <a:pt x="2298" y="9073"/>
                  <a:pt x="2371" y="9124"/>
                </a:cubicBezTo>
                <a:cubicBezTo>
                  <a:pt x="2471" y="9195"/>
                  <a:pt x="2515" y="9250"/>
                  <a:pt x="2545" y="9341"/>
                </a:cubicBezTo>
                <a:cubicBezTo>
                  <a:pt x="2624" y="9578"/>
                  <a:pt x="2522" y="9680"/>
                  <a:pt x="2199" y="9697"/>
                </a:cubicBezTo>
                <a:cubicBezTo>
                  <a:pt x="2075" y="9704"/>
                  <a:pt x="1977" y="9693"/>
                  <a:pt x="1977" y="9677"/>
                </a:cubicBezTo>
                <a:cubicBezTo>
                  <a:pt x="1977" y="9660"/>
                  <a:pt x="1947" y="9646"/>
                  <a:pt x="1910" y="9646"/>
                </a:cubicBezTo>
                <a:cubicBezTo>
                  <a:pt x="1870" y="9646"/>
                  <a:pt x="1833" y="9629"/>
                  <a:pt x="1826" y="9612"/>
                </a:cubicBezTo>
                <a:cubicBezTo>
                  <a:pt x="1817" y="9592"/>
                  <a:pt x="1791" y="9585"/>
                  <a:pt x="1768" y="9595"/>
                </a:cubicBezTo>
                <a:cubicBezTo>
                  <a:pt x="1738" y="9609"/>
                  <a:pt x="1717" y="9592"/>
                  <a:pt x="1698" y="9544"/>
                </a:cubicBezTo>
                <a:cubicBezTo>
                  <a:pt x="1680" y="9494"/>
                  <a:pt x="1659" y="9480"/>
                  <a:pt x="1624" y="9497"/>
                </a:cubicBezTo>
                <a:cubicBezTo>
                  <a:pt x="1589" y="9510"/>
                  <a:pt x="1563" y="9497"/>
                  <a:pt x="1538" y="9453"/>
                </a:cubicBezTo>
                <a:cubicBezTo>
                  <a:pt x="1503" y="9392"/>
                  <a:pt x="1484" y="9388"/>
                  <a:pt x="1310" y="9409"/>
                </a:cubicBezTo>
                <a:cubicBezTo>
                  <a:pt x="1123" y="9436"/>
                  <a:pt x="984" y="9514"/>
                  <a:pt x="916" y="9633"/>
                </a:cubicBezTo>
                <a:cubicBezTo>
                  <a:pt x="898" y="9666"/>
                  <a:pt x="851" y="9670"/>
                  <a:pt x="723" y="9649"/>
                </a:cubicBezTo>
                <a:cubicBezTo>
                  <a:pt x="551" y="9626"/>
                  <a:pt x="481" y="9656"/>
                  <a:pt x="539" y="9741"/>
                </a:cubicBezTo>
                <a:cubicBezTo>
                  <a:pt x="595" y="9822"/>
                  <a:pt x="507" y="9870"/>
                  <a:pt x="290" y="9876"/>
                </a:cubicBezTo>
                <a:cubicBezTo>
                  <a:pt x="176" y="9880"/>
                  <a:pt x="79" y="9897"/>
                  <a:pt x="74" y="9914"/>
                </a:cubicBezTo>
                <a:cubicBezTo>
                  <a:pt x="69" y="9934"/>
                  <a:pt x="51" y="9937"/>
                  <a:pt x="32" y="9927"/>
                </a:cubicBezTo>
                <a:cubicBezTo>
                  <a:pt x="14" y="9917"/>
                  <a:pt x="0" y="9927"/>
                  <a:pt x="0" y="9948"/>
                </a:cubicBezTo>
                <a:cubicBezTo>
                  <a:pt x="0" y="9968"/>
                  <a:pt x="16" y="9985"/>
                  <a:pt x="34" y="9985"/>
                </a:cubicBezTo>
                <a:cubicBezTo>
                  <a:pt x="55" y="9985"/>
                  <a:pt x="69" y="10015"/>
                  <a:pt x="69" y="10070"/>
                </a:cubicBezTo>
                <a:cubicBezTo>
                  <a:pt x="69" y="10148"/>
                  <a:pt x="88" y="10168"/>
                  <a:pt x="155" y="10158"/>
                </a:cubicBezTo>
                <a:cubicBezTo>
                  <a:pt x="169" y="10154"/>
                  <a:pt x="179" y="10178"/>
                  <a:pt x="174" y="10212"/>
                </a:cubicBezTo>
                <a:cubicBezTo>
                  <a:pt x="172" y="10246"/>
                  <a:pt x="174" y="10286"/>
                  <a:pt x="183" y="10307"/>
                </a:cubicBezTo>
                <a:cubicBezTo>
                  <a:pt x="190" y="10324"/>
                  <a:pt x="197" y="10371"/>
                  <a:pt x="202" y="10409"/>
                </a:cubicBezTo>
                <a:cubicBezTo>
                  <a:pt x="204" y="10446"/>
                  <a:pt x="200" y="10456"/>
                  <a:pt x="195" y="10432"/>
                </a:cubicBezTo>
                <a:cubicBezTo>
                  <a:pt x="174" y="10364"/>
                  <a:pt x="123" y="10388"/>
                  <a:pt x="128" y="10466"/>
                </a:cubicBezTo>
                <a:cubicBezTo>
                  <a:pt x="130" y="10517"/>
                  <a:pt x="155" y="10554"/>
                  <a:pt x="211" y="10581"/>
                </a:cubicBezTo>
                <a:cubicBezTo>
                  <a:pt x="256" y="10605"/>
                  <a:pt x="277" y="10625"/>
                  <a:pt x="260" y="10625"/>
                </a:cubicBezTo>
                <a:cubicBezTo>
                  <a:pt x="237" y="10629"/>
                  <a:pt x="237" y="10642"/>
                  <a:pt x="260" y="10703"/>
                </a:cubicBezTo>
                <a:cubicBezTo>
                  <a:pt x="277" y="10747"/>
                  <a:pt x="300" y="10791"/>
                  <a:pt x="311" y="10802"/>
                </a:cubicBezTo>
                <a:cubicBezTo>
                  <a:pt x="321" y="10815"/>
                  <a:pt x="311" y="10842"/>
                  <a:pt x="288" y="10863"/>
                </a:cubicBezTo>
                <a:cubicBezTo>
                  <a:pt x="242" y="10900"/>
                  <a:pt x="251" y="10907"/>
                  <a:pt x="360" y="10910"/>
                </a:cubicBezTo>
                <a:cubicBezTo>
                  <a:pt x="397" y="10910"/>
                  <a:pt x="400" y="10913"/>
                  <a:pt x="367" y="10924"/>
                </a:cubicBezTo>
                <a:cubicBezTo>
                  <a:pt x="344" y="10934"/>
                  <a:pt x="325" y="10954"/>
                  <a:pt x="325" y="10974"/>
                </a:cubicBezTo>
                <a:cubicBezTo>
                  <a:pt x="325" y="10991"/>
                  <a:pt x="342" y="11001"/>
                  <a:pt x="360" y="10988"/>
                </a:cubicBezTo>
                <a:cubicBezTo>
                  <a:pt x="379" y="10978"/>
                  <a:pt x="395" y="10985"/>
                  <a:pt x="395" y="11001"/>
                </a:cubicBezTo>
                <a:cubicBezTo>
                  <a:pt x="395" y="11022"/>
                  <a:pt x="411" y="11035"/>
                  <a:pt x="430" y="11035"/>
                </a:cubicBezTo>
                <a:cubicBezTo>
                  <a:pt x="449" y="11035"/>
                  <a:pt x="465" y="11018"/>
                  <a:pt x="465" y="10998"/>
                </a:cubicBezTo>
                <a:cubicBezTo>
                  <a:pt x="465" y="10944"/>
                  <a:pt x="574" y="10991"/>
                  <a:pt x="628" y="11069"/>
                </a:cubicBezTo>
                <a:cubicBezTo>
                  <a:pt x="663" y="11120"/>
                  <a:pt x="700" y="11137"/>
                  <a:pt x="767" y="11130"/>
                </a:cubicBezTo>
                <a:cubicBezTo>
                  <a:pt x="858" y="11120"/>
                  <a:pt x="872" y="11096"/>
                  <a:pt x="863" y="10974"/>
                </a:cubicBezTo>
                <a:cubicBezTo>
                  <a:pt x="854" y="10876"/>
                  <a:pt x="1042" y="10964"/>
                  <a:pt x="1149" y="11110"/>
                </a:cubicBezTo>
                <a:cubicBezTo>
                  <a:pt x="1219" y="11201"/>
                  <a:pt x="1412" y="11168"/>
                  <a:pt x="1472" y="11049"/>
                </a:cubicBezTo>
                <a:cubicBezTo>
                  <a:pt x="1521" y="10957"/>
                  <a:pt x="1561" y="10947"/>
                  <a:pt x="1628" y="11008"/>
                </a:cubicBezTo>
                <a:cubicBezTo>
                  <a:pt x="1663" y="11042"/>
                  <a:pt x="1682" y="11039"/>
                  <a:pt x="1721" y="10985"/>
                </a:cubicBezTo>
                <a:cubicBezTo>
                  <a:pt x="1780" y="10910"/>
                  <a:pt x="1812" y="10941"/>
                  <a:pt x="1759" y="11022"/>
                </a:cubicBezTo>
                <a:cubicBezTo>
                  <a:pt x="1731" y="11059"/>
                  <a:pt x="1726" y="11090"/>
                  <a:pt x="1742" y="11113"/>
                </a:cubicBezTo>
                <a:cubicBezTo>
                  <a:pt x="1756" y="11134"/>
                  <a:pt x="1756" y="11174"/>
                  <a:pt x="1745" y="11222"/>
                </a:cubicBezTo>
                <a:cubicBezTo>
                  <a:pt x="1733" y="11263"/>
                  <a:pt x="1733" y="11310"/>
                  <a:pt x="1742" y="11327"/>
                </a:cubicBezTo>
                <a:cubicBezTo>
                  <a:pt x="1770" y="11371"/>
                  <a:pt x="1791" y="11598"/>
                  <a:pt x="1770" y="11632"/>
                </a:cubicBezTo>
                <a:cubicBezTo>
                  <a:pt x="1740" y="11683"/>
                  <a:pt x="1656" y="12055"/>
                  <a:pt x="1628" y="12259"/>
                </a:cubicBezTo>
                <a:cubicBezTo>
                  <a:pt x="1601" y="12469"/>
                  <a:pt x="1549" y="12564"/>
                  <a:pt x="1463" y="12564"/>
                </a:cubicBezTo>
                <a:cubicBezTo>
                  <a:pt x="1433" y="12567"/>
                  <a:pt x="1372" y="12574"/>
                  <a:pt x="1333" y="12581"/>
                </a:cubicBezTo>
                <a:cubicBezTo>
                  <a:pt x="1265" y="12594"/>
                  <a:pt x="1256" y="12611"/>
                  <a:pt x="1256" y="12699"/>
                </a:cubicBezTo>
                <a:cubicBezTo>
                  <a:pt x="1256" y="12862"/>
                  <a:pt x="1303" y="13089"/>
                  <a:pt x="1351" y="13167"/>
                </a:cubicBezTo>
                <a:cubicBezTo>
                  <a:pt x="1375" y="13204"/>
                  <a:pt x="1396" y="13259"/>
                  <a:pt x="1396" y="13282"/>
                </a:cubicBezTo>
                <a:cubicBezTo>
                  <a:pt x="1396" y="13333"/>
                  <a:pt x="1563" y="13611"/>
                  <a:pt x="1593" y="13611"/>
                </a:cubicBezTo>
                <a:cubicBezTo>
                  <a:pt x="1601" y="13611"/>
                  <a:pt x="1624" y="13587"/>
                  <a:pt x="1642" y="13560"/>
                </a:cubicBezTo>
                <a:cubicBezTo>
                  <a:pt x="1663" y="13533"/>
                  <a:pt x="1698" y="13509"/>
                  <a:pt x="1724" y="13509"/>
                </a:cubicBezTo>
                <a:cubicBezTo>
                  <a:pt x="1747" y="13509"/>
                  <a:pt x="1768" y="13533"/>
                  <a:pt x="1768" y="13560"/>
                </a:cubicBezTo>
                <a:cubicBezTo>
                  <a:pt x="1768" y="13587"/>
                  <a:pt x="1780" y="13611"/>
                  <a:pt x="1791" y="13611"/>
                </a:cubicBezTo>
                <a:cubicBezTo>
                  <a:pt x="1805" y="13611"/>
                  <a:pt x="1815" y="13628"/>
                  <a:pt x="1815" y="13645"/>
                </a:cubicBezTo>
                <a:cubicBezTo>
                  <a:pt x="1815" y="13665"/>
                  <a:pt x="1833" y="13709"/>
                  <a:pt x="1856" y="13746"/>
                </a:cubicBezTo>
                <a:cubicBezTo>
                  <a:pt x="1877" y="13780"/>
                  <a:pt x="1917" y="13868"/>
                  <a:pt x="1943" y="13940"/>
                </a:cubicBezTo>
                <a:cubicBezTo>
                  <a:pt x="1968" y="14011"/>
                  <a:pt x="2008" y="14099"/>
                  <a:pt x="2031" y="14136"/>
                </a:cubicBezTo>
                <a:cubicBezTo>
                  <a:pt x="2087" y="14224"/>
                  <a:pt x="2147" y="14390"/>
                  <a:pt x="2131" y="14414"/>
                </a:cubicBezTo>
                <a:cubicBezTo>
                  <a:pt x="2110" y="14445"/>
                  <a:pt x="2194" y="14627"/>
                  <a:pt x="2226" y="14627"/>
                </a:cubicBezTo>
                <a:cubicBezTo>
                  <a:pt x="2245" y="14627"/>
                  <a:pt x="2264" y="14651"/>
                  <a:pt x="2271" y="14678"/>
                </a:cubicBezTo>
                <a:cubicBezTo>
                  <a:pt x="2280" y="14706"/>
                  <a:pt x="2296" y="14719"/>
                  <a:pt x="2310" y="14706"/>
                </a:cubicBezTo>
                <a:cubicBezTo>
                  <a:pt x="2322" y="14695"/>
                  <a:pt x="2326" y="14702"/>
                  <a:pt x="2319" y="14719"/>
                </a:cubicBezTo>
                <a:cubicBezTo>
                  <a:pt x="2310" y="14739"/>
                  <a:pt x="2324" y="14794"/>
                  <a:pt x="2350" y="14841"/>
                </a:cubicBezTo>
                <a:cubicBezTo>
                  <a:pt x="2375" y="14889"/>
                  <a:pt x="2396" y="14949"/>
                  <a:pt x="2396" y="14977"/>
                </a:cubicBezTo>
                <a:cubicBezTo>
                  <a:pt x="2396" y="15007"/>
                  <a:pt x="2408" y="15041"/>
                  <a:pt x="2422" y="15055"/>
                </a:cubicBezTo>
                <a:cubicBezTo>
                  <a:pt x="2438" y="15068"/>
                  <a:pt x="2443" y="15126"/>
                  <a:pt x="2433" y="15204"/>
                </a:cubicBezTo>
                <a:cubicBezTo>
                  <a:pt x="2424" y="15298"/>
                  <a:pt x="2429" y="15343"/>
                  <a:pt x="2457" y="15376"/>
                </a:cubicBezTo>
                <a:cubicBezTo>
                  <a:pt x="2475" y="15400"/>
                  <a:pt x="2487" y="15448"/>
                  <a:pt x="2482" y="15481"/>
                </a:cubicBezTo>
                <a:cubicBezTo>
                  <a:pt x="2473" y="15522"/>
                  <a:pt x="2489" y="15563"/>
                  <a:pt x="2524" y="15597"/>
                </a:cubicBezTo>
                <a:cubicBezTo>
                  <a:pt x="2557" y="15627"/>
                  <a:pt x="2587" y="15675"/>
                  <a:pt x="2594" y="15705"/>
                </a:cubicBezTo>
                <a:cubicBezTo>
                  <a:pt x="2599" y="15739"/>
                  <a:pt x="2636" y="15793"/>
                  <a:pt x="2673" y="15831"/>
                </a:cubicBezTo>
                <a:cubicBezTo>
                  <a:pt x="2710" y="15864"/>
                  <a:pt x="2738" y="15905"/>
                  <a:pt x="2734" y="15919"/>
                </a:cubicBezTo>
                <a:cubicBezTo>
                  <a:pt x="2727" y="15929"/>
                  <a:pt x="2750" y="15956"/>
                  <a:pt x="2780" y="15976"/>
                </a:cubicBezTo>
                <a:cubicBezTo>
                  <a:pt x="2824" y="16007"/>
                  <a:pt x="2838" y="16041"/>
                  <a:pt x="2838" y="16122"/>
                </a:cubicBezTo>
                <a:cubicBezTo>
                  <a:pt x="2838" y="16186"/>
                  <a:pt x="2855" y="16247"/>
                  <a:pt x="2880" y="16274"/>
                </a:cubicBezTo>
                <a:cubicBezTo>
                  <a:pt x="2901" y="16298"/>
                  <a:pt x="2920" y="16332"/>
                  <a:pt x="2920" y="16349"/>
                </a:cubicBezTo>
                <a:cubicBezTo>
                  <a:pt x="2920" y="16366"/>
                  <a:pt x="2959" y="16437"/>
                  <a:pt x="3008" y="16505"/>
                </a:cubicBezTo>
                <a:cubicBezTo>
                  <a:pt x="3055" y="16576"/>
                  <a:pt x="3094" y="16654"/>
                  <a:pt x="3094" y="16681"/>
                </a:cubicBezTo>
                <a:cubicBezTo>
                  <a:pt x="3094" y="16708"/>
                  <a:pt x="3104" y="16729"/>
                  <a:pt x="3115" y="16729"/>
                </a:cubicBezTo>
                <a:cubicBezTo>
                  <a:pt x="3127" y="16729"/>
                  <a:pt x="3148" y="16776"/>
                  <a:pt x="3162" y="16837"/>
                </a:cubicBezTo>
                <a:cubicBezTo>
                  <a:pt x="3187" y="16942"/>
                  <a:pt x="3187" y="16942"/>
                  <a:pt x="3141" y="16881"/>
                </a:cubicBezTo>
                <a:cubicBezTo>
                  <a:pt x="3115" y="16847"/>
                  <a:pt x="3101" y="16806"/>
                  <a:pt x="3108" y="16793"/>
                </a:cubicBezTo>
                <a:cubicBezTo>
                  <a:pt x="3115" y="16776"/>
                  <a:pt x="3104" y="16773"/>
                  <a:pt x="3083" y="16783"/>
                </a:cubicBezTo>
                <a:cubicBezTo>
                  <a:pt x="3059" y="16796"/>
                  <a:pt x="3048" y="16790"/>
                  <a:pt x="3052" y="16759"/>
                </a:cubicBezTo>
                <a:cubicBezTo>
                  <a:pt x="3057" y="16735"/>
                  <a:pt x="3041" y="16708"/>
                  <a:pt x="3020" y="16701"/>
                </a:cubicBezTo>
                <a:cubicBezTo>
                  <a:pt x="2990" y="16695"/>
                  <a:pt x="2983" y="16705"/>
                  <a:pt x="2992" y="16752"/>
                </a:cubicBezTo>
                <a:cubicBezTo>
                  <a:pt x="3004" y="16810"/>
                  <a:pt x="3004" y="16810"/>
                  <a:pt x="2971" y="16752"/>
                </a:cubicBezTo>
                <a:cubicBezTo>
                  <a:pt x="2952" y="16718"/>
                  <a:pt x="2929" y="16705"/>
                  <a:pt x="2924" y="16722"/>
                </a:cubicBezTo>
                <a:cubicBezTo>
                  <a:pt x="2908" y="16756"/>
                  <a:pt x="3034" y="17040"/>
                  <a:pt x="3052" y="17013"/>
                </a:cubicBezTo>
                <a:cubicBezTo>
                  <a:pt x="3073" y="16986"/>
                  <a:pt x="3171" y="17139"/>
                  <a:pt x="3176" y="17200"/>
                </a:cubicBezTo>
                <a:cubicBezTo>
                  <a:pt x="3176" y="17230"/>
                  <a:pt x="3185" y="17271"/>
                  <a:pt x="3192" y="17288"/>
                </a:cubicBezTo>
                <a:cubicBezTo>
                  <a:pt x="3211" y="17335"/>
                  <a:pt x="3290" y="17718"/>
                  <a:pt x="3292" y="17779"/>
                </a:cubicBezTo>
                <a:cubicBezTo>
                  <a:pt x="3299" y="17942"/>
                  <a:pt x="3332" y="18009"/>
                  <a:pt x="3413" y="18033"/>
                </a:cubicBezTo>
                <a:cubicBezTo>
                  <a:pt x="3460" y="18043"/>
                  <a:pt x="3506" y="18040"/>
                  <a:pt x="3520" y="18020"/>
                </a:cubicBezTo>
                <a:cubicBezTo>
                  <a:pt x="3532" y="18003"/>
                  <a:pt x="3555" y="17996"/>
                  <a:pt x="3571" y="18003"/>
                </a:cubicBezTo>
                <a:cubicBezTo>
                  <a:pt x="3588" y="18013"/>
                  <a:pt x="3636" y="17972"/>
                  <a:pt x="3678" y="17918"/>
                </a:cubicBezTo>
                <a:cubicBezTo>
                  <a:pt x="3730" y="17847"/>
                  <a:pt x="3781" y="17813"/>
                  <a:pt x="3830" y="17813"/>
                </a:cubicBezTo>
                <a:cubicBezTo>
                  <a:pt x="3909" y="17813"/>
                  <a:pt x="4060" y="17732"/>
                  <a:pt x="4083" y="17677"/>
                </a:cubicBezTo>
                <a:cubicBezTo>
                  <a:pt x="4090" y="17660"/>
                  <a:pt x="4132" y="17643"/>
                  <a:pt x="4176" y="17643"/>
                </a:cubicBezTo>
                <a:cubicBezTo>
                  <a:pt x="4232" y="17643"/>
                  <a:pt x="4267" y="17620"/>
                  <a:pt x="4302" y="17555"/>
                </a:cubicBezTo>
                <a:cubicBezTo>
                  <a:pt x="4332" y="17498"/>
                  <a:pt x="4416" y="17433"/>
                  <a:pt x="4542" y="17369"/>
                </a:cubicBezTo>
                <a:cubicBezTo>
                  <a:pt x="4767" y="17250"/>
                  <a:pt x="4877" y="17162"/>
                  <a:pt x="4867" y="17101"/>
                </a:cubicBezTo>
                <a:cubicBezTo>
                  <a:pt x="4853" y="17010"/>
                  <a:pt x="4891" y="16939"/>
                  <a:pt x="4986" y="16881"/>
                </a:cubicBezTo>
                <a:cubicBezTo>
                  <a:pt x="5168" y="16773"/>
                  <a:pt x="5191" y="16762"/>
                  <a:pt x="5267" y="16762"/>
                </a:cubicBezTo>
                <a:cubicBezTo>
                  <a:pt x="5354" y="16762"/>
                  <a:pt x="5389" y="16718"/>
                  <a:pt x="5402" y="16593"/>
                </a:cubicBezTo>
                <a:cubicBezTo>
                  <a:pt x="5407" y="16529"/>
                  <a:pt x="5426" y="16505"/>
                  <a:pt x="5479" y="16498"/>
                </a:cubicBezTo>
                <a:cubicBezTo>
                  <a:pt x="5565" y="16481"/>
                  <a:pt x="5607" y="16434"/>
                  <a:pt x="5607" y="16352"/>
                </a:cubicBezTo>
                <a:cubicBezTo>
                  <a:pt x="5607" y="16278"/>
                  <a:pt x="5691" y="16186"/>
                  <a:pt x="5761" y="16186"/>
                </a:cubicBezTo>
                <a:cubicBezTo>
                  <a:pt x="5805" y="16186"/>
                  <a:pt x="5810" y="16169"/>
                  <a:pt x="5807" y="15980"/>
                </a:cubicBezTo>
                <a:cubicBezTo>
                  <a:pt x="5805" y="15759"/>
                  <a:pt x="5831" y="15702"/>
                  <a:pt x="5891" y="15793"/>
                </a:cubicBezTo>
                <a:cubicBezTo>
                  <a:pt x="5921" y="15837"/>
                  <a:pt x="5931" y="15834"/>
                  <a:pt x="5961" y="15783"/>
                </a:cubicBezTo>
                <a:cubicBezTo>
                  <a:pt x="5996" y="15722"/>
                  <a:pt x="5991" y="15631"/>
                  <a:pt x="5954" y="15664"/>
                </a:cubicBezTo>
                <a:cubicBezTo>
                  <a:pt x="5914" y="15698"/>
                  <a:pt x="5933" y="15614"/>
                  <a:pt x="5989" y="15519"/>
                </a:cubicBezTo>
                <a:cubicBezTo>
                  <a:pt x="6056" y="15400"/>
                  <a:pt x="6119" y="15224"/>
                  <a:pt x="6119" y="15153"/>
                </a:cubicBezTo>
                <a:cubicBezTo>
                  <a:pt x="6119" y="15122"/>
                  <a:pt x="6098" y="15102"/>
                  <a:pt x="6070" y="15102"/>
                </a:cubicBezTo>
                <a:cubicBezTo>
                  <a:pt x="6042" y="15102"/>
                  <a:pt x="6017" y="15075"/>
                  <a:pt x="6010" y="15034"/>
                </a:cubicBezTo>
                <a:cubicBezTo>
                  <a:pt x="6003" y="14997"/>
                  <a:pt x="5989" y="14966"/>
                  <a:pt x="5977" y="14966"/>
                </a:cubicBezTo>
                <a:cubicBezTo>
                  <a:pt x="5966" y="14966"/>
                  <a:pt x="5956" y="14949"/>
                  <a:pt x="5956" y="14929"/>
                </a:cubicBezTo>
                <a:cubicBezTo>
                  <a:pt x="5956" y="14858"/>
                  <a:pt x="5882" y="14787"/>
                  <a:pt x="5775" y="14760"/>
                </a:cubicBezTo>
                <a:cubicBezTo>
                  <a:pt x="5565" y="14702"/>
                  <a:pt x="5463" y="14512"/>
                  <a:pt x="5463" y="14184"/>
                </a:cubicBezTo>
                <a:cubicBezTo>
                  <a:pt x="5463" y="13974"/>
                  <a:pt x="5435" y="13933"/>
                  <a:pt x="5386" y="14075"/>
                </a:cubicBezTo>
                <a:cubicBezTo>
                  <a:pt x="5337" y="14211"/>
                  <a:pt x="5063" y="14617"/>
                  <a:pt x="5030" y="14600"/>
                </a:cubicBezTo>
                <a:cubicBezTo>
                  <a:pt x="5014" y="14594"/>
                  <a:pt x="5002" y="14600"/>
                  <a:pt x="5002" y="14617"/>
                </a:cubicBezTo>
                <a:cubicBezTo>
                  <a:pt x="5002" y="14634"/>
                  <a:pt x="4965" y="14641"/>
                  <a:pt x="4921" y="14634"/>
                </a:cubicBezTo>
                <a:cubicBezTo>
                  <a:pt x="4877" y="14627"/>
                  <a:pt x="4839" y="14607"/>
                  <a:pt x="4839" y="14590"/>
                </a:cubicBezTo>
                <a:cubicBezTo>
                  <a:pt x="4839" y="14573"/>
                  <a:pt x="4830" y="14560"/>
                  <a:pt x="4816" y="14560"/>
                </a:cubicBezTo>
                <a:cubicBezTo>
                  <a:pt x="4805" y="14560"/>
                  <a:pt x="4793" y="14580"/>
                  <a:pt x="4793" y="14607"/>
                </a:cubicBezTo>
                <a:cubicBezTo>
                  <a:pt x="4793" y="14685"/>
                  <a:pt x="4746" y="14706"/>
                  <a:pt x="4702" y="14648"/>
                </a:cubicBezTo>
                <a:cubicBezTo>
                  <a:pt x="4679" y="14617"/>
                  <a:pt x="4649" y="14594"/>
                  <a:pt x="4632" y="14594"/>
                </a:cubicBezTo>
                <a:cubicBezTo>
                  <a:pt x="4614" y="14594"/>
                  <a:pt x="4609" y="14570"/>
                  <a:pt x="4623" y="14516"/>
                </a:cubicBezTo>
                <a:cubicBezTo>
                  <a:pt x="4649" y="14407"/>
                  <a:pt x="4632" y="14109"/>
                  <a:pt x="4600" y="14079"/>
                </a:cubicBezTo>
                <a:cubicBezTo>
                  <a:pt x="4544" y="14028"/>
                  <a:pt x="4516" y="14055"/>
                  <a:pt x="4488" y="14187"/>
                </a:cubicBezTo>
                <a:lnTo>
                  <a:pt x="4460" y="14323"/>
                </a:lnTo>
                <a:lnTo>
                  <a:pt x="4416" y="14231"/>
                </a:lnTo>
                <a:cubicBezTo>
                  <a:pt x="4369" y="14123"/>
                  <a:pt x="4362" y="14085"/>
                  <a:pt x="4397" y="14085"/>
                </a:cubicBezTo>
                <a:cubicBezTo>
                  <a:pt x="4411" y="14085"/>
                  <a:pt x="4421" y="14109"/>
                  <a:pt x="4421" y="14140"/>
                </a:cubicBezTo>
                <a:cubicBezTo>
                  <a:pt x="4421" y="14167"/>
                  <a:pt x="4432" y="14180"/>
                  <a:pt x="4444" y="14170"/>
                </a:cubicBezTo>
                <a:cubicBezTo>
                  <a:pt x="4483" y="14133"/>
                  <a:pt x="4469" y="14045"/>
                  <a:pt x="4421" y="14028"/>
                </a:cubicBezTo>
                <a:cubicBezTo>
                  <a:pt x="4395" y="14018"/>
                  <a:pt x="4372" y="13997"/>
                  <a:pt x="4372" y="13980"/>
                </a:cubicBezTo>
                <a:cubicBezTo>
                  <a:pt x="4369" y="13963"/>
                  <a:pt x="4367" y="13936"/>
                  <a:pt x="4365" y="13916"/>
                </a:cubicBezTo>
                <a:cubicBezTo>
                  <a:pt x="4365" y="13899"/>
                  <a:pt x="4341" y="13862"/>
                  <a:pt x="4316" y="13835"/>
                </a:cubicBezTo>
                <a:cubicBezTo>
                  <a:pt x="4290" y="13807"/>
                  <a:pt x="4269" y="13767"/>
                  <a:pt x="4269" y="13740"/>
                </a:cubicBezTo>
                <a:cubicBezTo>
                  <a:pt x="4267" y="13716"/>
                  <a:pt x="4255" y="13699"/>
                  <a:pt x="4239" y="13702"/>
                </a:cubicBezTo>
                <a:cubicBezTo>
                  <a:pt x="4223" y="13709"/>
                  <a:pt x="4211" y="13699"/>
                  <a:pt x="4211" y="13682"/>
                </a:cubicBezTo>
                <a:cubicBezTo>
                  <a:pt x="4211" y="13665"/>
                  <a:pt x="4190" y="13638"/>
                  <a:pt x="4165" y="13628"/>
                </a:cubicBezTo>
                <a:cubicBezTo>
                  <a:pt x="4139" y="13618"/>
                  <a:pt x="4118" y="13584"/>
                  <a:pt x="4118" y="13557"/>
                </a:cubicBezTo>
                <a:cubicBezTo>
                  <a:pt x="4118" y="13530"/>
                  <a:pt x="4109" y="13509"/>
                  <a:pt x="4099" y="13509"/>
                </a:cubicBezTo>
                <a:cubicBezTo>
                  <a:pt x="4067" y="13509"/>
                  <a:pt x="3976" y="13184"/>
                  <a:pt x="3992" y="13116"/>
                </a:cubicBezTo>
                <a:cubicBezTo>
                  <a:pt x="4002" y="13076"/>
                  <a:pt x="3999" y="13065"/>
                  <a:pt x="3985" y="13092"/>
                </a:cubicBezTo>
                <a:cubicBezTo>
                  <a:pt x="3972" y="13120"/>
                  <a:pt x="3953" y="13123"/>
                  <a:pt x="3932" y="13103"/>
                </a:cubicBezTo>
                <a:cubicBezTo>
                  <a:pt x="3902" y="13076"/>
                  <a:pt x="3902" y="13069"/>
                  <a:pt x="3932" y="13069"/>
                </a:cubicBezTo>
                <a:cubicBezTo>
                  <a:pt x="3953" y="13069"/>
                  <a:pt x="3985" y="13042"/>
                  <a:pt x="4006" y="13008"/>
                </a:cubicBezTo>
                <a:cubicBezTo>
                  <a:pt x="4083" y="12893"/>
                  <a:pt x="4109" y="12872"/>
                  <a:pt x="4151" y="12906"/>
                </a:cubicBezTo>
                <a:cubicBezTo>
                  <a:pt x="4172" y="12923"/>
                  <a:pt x="4207" y="12930"/>
                  <a:pt x="4230" y="12920"/>
                </a:cubicBezTo>
                <a:cubicBezTo>
                  <a:pt x="4258" y="12906"/>
                  <a:pt x="4286" y="12937"/>
                  <a:pt x="4323" y="13011"/>
                </a:cubicBezTo>
                <a:cubicBezTo>
                  <a:pt x="4351" y="13072"/>
                  <a:pt x="4374" y="13140"/>
                  <a:pt x="4374" y="13160"/>
                </a:cubicBezTo>
                <a:cubicBezTo>
                  <a:pt x="4374" y="13180"/>
                  <a:pt x="4383" y="13204"/>
                  <a:pt x="4395" y="13211"/>
                </a:cubicBezTo>
                <a:cubicBezTo>
                  <a:pt x="4407" y="13214"/>
                  <a:pt x="4446" y="13296"/>
                  <a:pt x="4481" y="13387"/>
                </a:cubicBezTo>
                <a:cubicBezTo>
                  <a:pt x="4530" y="13506"/>
                  <a:pt x="4572" y="13560"/>
                  <a:pt x="4630" y="13591"/>
                </a:cubicBezTo>
                <a:cubicBezTo>
                  <a:pt x="4674" y="13614"/>
                  <a:pt x="4742" y="13672"/>
                  <a:pt x="4779" y="13723"/>
                </a:cubicBezTo>
                <a:cubicBezTo>
                  <a:pt x="4816" y="13774"/>
                  <a:pt x="4863" y="13814"/>
                  <a:pt x="4884" y="13814"/>
                </a:cubicBezTo>
                <a:cubicBezTo>
                  <a:pt x="4914" y="13814"/>
                  <a:pt x="4914" y="13821"/>
                  <a:pt x="4891" y="13845"/>
                </a:cubicBezTo>
                <a:cubicBezTo>
                  <a:pt x="4867" y="13865"/>
                  <a:pt x="4884" y="13879"/>
                  <a:pt x="4942" y="13896"/>
                </a:cubicBezTo>
                <a:cubicBezTo>
                  <a:pt x="4988" y="13909"/>
                  <a:pt x="5021" y="13933"/>
                  <a:pt x="5014" y="13953"/>
                </a:cubicBezTo>
                <a:cubicBezTo>
                  <a:pt x="5005" y="13970"/>
                  <a:pt x="5012" y="13984"/>
                  <a:pt x="5023" y="13984"/>
                </a:cubicBezTo>
                <a:cubicBezTo>
                  <a:pt x="5037" y="13984"/>
                  <a:pt x="5049" y="13967"/>
                  <a:pt x="5049" y="13950"/>
                </a:cubicBezTo>
                <a:cubicBezTo>
                  <a:pt x="5049" y="13926"/>
                  <a:pt x="5065" y="13926"/>
                  <a:pt x="5095" y="13950"/>
                </a:cubicBezTo>
                <a:cubicBezTo>
                  <a:pt x="5121" y="13970"/>
                  <a:pt x="5154" y="13977"/>
                  <a:pt x="5168" y="13967"/>
                </a:cubicBezTo>
                <a:cubicBezTo>
                  <a:pt x="5179" y="13953"/>
                  <a:pt x="5228" y="13936"/>
                  <a:pt x="5275" y="13929"/>
                </a:cubicBezTo>
                <a:cubicBezTo>
                  <a:pt x="5368" y="13912"/>
                  <a:pt x="5428" y="13858"/>
                  <a:pt x="5407" y="13811"/>
                </a:cubicBezTo>
                <a:cubicBezTo>
                  <a:pt x="5389" y="13763"/>
                  <a:pt x="5486" y="13777"/>
                  <a:pt x="5507" y="13821"/>
                </a:cubicBezTo>
                <a:cubicBezTo>
                  <a:pt x="5516" y="13845"/>
                  <a:pt x="5538" y="13926"/>
                  <a:pt x="5549" y="14001"/>
                </a:cubicBezTo>
                <a:cubicBezTo>
                  <a:pt x="5579" y="14167"/>
                  <a:pt x="5668" y="14238"/>
                  <a:pt x="5884" y="14272"/>
                </a:cubicBezTo>
                <a:cubicBezTo>
                  <a:pt x="6059" y="14299"/>
                  <a:pt x="6131" y="14316"/>
                  <a:pt x="6212" y="14343"/>
                </a:cubicBezTo>
                <a:cubicBezTo>
                  <a:pt x="6312" y="14380"/>
                  <a:pt x="6515" y="14387"/>
                  <a:pt x="6515" y="14356"/>
                </a:cubicBezTo>
                <a:cubicBezTo>
                  <a:pt x="6515" y="14343"/>
                  <a:pt x="6557" y="14336"/>
                  <a:pt x="6608" y="14346"/>
                </a:cubicBezTo>
                <a:cubicBezTo>
                  <a:pt x="6664" y="14360"/>
                  <a:pt x="6701" y="14353"/>
                  <a:pt x="6701" y="14329"/>
                </a:cubicBezTo>
                <a:cubicBezTo>
                  <a:pt x="6701" y="14309"/>
                  <a:pt x="6731" y="14306"/>
                  <a:pt x="6785" y="14323"/>
                </a:cubicBezTo>
                <a:cubicBezTo>
                  <a:pt x="6831" y="14340"/>
                  <a:pt x="6934" y="14336"/>
                  <a:pt x="7020" y="14316"/>
                </a:cubicBezTo>
                <a:cubicBezTo>
                  <a:pt x="7192" y="14278"/>
                  <a:pt x="7236" y="14292"/>
                  <a:pt x="7236" y="14390"/>
                </a:cubicBezTo>
                <a:cubicBezTo>
                  <a:pt x="7236" y="14434"/>
                  <a:pt x="7252" y="14458"/>
                  <a:pt x="7280" y="14458"/>
                </a:cubicBezTo>
                <a:cubicBezTo>
                  <a:pt x="7308" y="14458"/>
                  <a:pt x="7329" y="14492"/>
                  <a:pt x="7341" y="14550"/>
                </a:cubicBezTo>
                <a:cubicBezTo>
                  <a:pt x="7359" y="14665"/>
                  <a:pt x="7417" y="14763"/>
                  <a:pt x="7464" y="14763"/>
                </a:cubicBezTo>
                <a:cubicBezTo>
                  <a:pt x="7483" y="14763"/>
                  <a:pt x="7529" y="14807"/>
                  <a:pt x="7564" y="14865"/>
                </a:cubicBezTo>
                <a:cubicBezTo>
                  <a:pt x="7660" y="15007"/>
                  <a:pt x="7755" y="15071"/>
                  <a:pt x="7846" y="15048"/>
                </a:cubicBezTo>
                <a:cubicBezTo>
                  <a:pt x="7918" y="15031"/>
                  <a:pt x="7920" y="15031"/>
                  <a:pt x="7878" y="15082"/>
                </a:cubicBezTo>
                <a:cubicBezTo>
                  <a:pt x="7832" y="15136"/>
                  <a:pt x="7794" y="15149"/>
                  <a:pt x="7720" y="15139"/>
                </a:cubicBezTo>
                <a:cubicBezTo>
                  <a:pt x="7697" y="15136"/>
                  <a:pt x="7678" y="15149"/>
                  <a:pt x="7678" y="15173"/>
                </a:cubicBezTo>
                <a:cubicBezTo>
                  <a:pt x="7678" y="15238"/>
                  <a:pt x="7999" y="15678"/>
                  <a:pt x="8043" y="15678"/>
                </a:cubicBezTo>
                <a:cubicBezTo>
                  <a:pt x="8164" y="15671"/>
                  <a:pt x="8339" y="15441"/>
                  <a:pt x="8285" y="15363"/>
                </a:cubicBezTo>
                <a:cubicBezTo>
                  <a:pt x="8262" y="15329"/>
                  <a:pt x="8279" y="15204"/>
                  <a:pt x="8306" y="15204"/>
                </a:cubicBezTo>
                <a:cubicBezTo>
                  <a:pt x="8316" y="15204"/>
                  <a:pt x="8318" y="15241"/>
                  <a:pt x="8311" y="15288"/>
                </a:cubicBezTo>
                <a:cubicBezTo>
                  <a:pt x="8306" y="15339"/>
                  <a:pt x="8311" y="15373"/>
                  <a:pt x="8327" y="15373"/>
                </a:cubicBezTo>
                <a:cubicBezTo>
                  <a:pt x="8344" y="15373"/>
                  <a:pt x="8348" y="15390"/>
                  <a:pt x="8341" y="15407"/>
                </a:cubicBezTo>
                <a:cubicBezTo>
                  <a:pt x="8332" y="15427"/>
                  <a:pt x="8344" y="15488"/>
                  <a:pt x="8362" y="15549"/>
                </a:cubicBezTo>
                <a:cubicBezTo>
                  <a:pt x="8388" y="15620"/>
                  <a:pt x="8395" y="15695"/>
                  <a:pt x="8385" y="15773"/>
                </a:cubicBezTo>
                <a:cubicBezTo>
                  <a:pt x="8376" y="15837"/>
                  <a:pt x="8381" y="15942"/>
                  <a:pt x="8395" y="16010"/>
                </a:cubicBezTo>
                <a:cubicBezTo>
                  <a:pt x="8455" y="16319"/>
                  <a:pt x="8500" y="16556"/>
                  <a:pt x="8527" y="16735"/>
                </a:cubicBezTo>
                <a:cubicBezTo>
                  <a:pt x="8544" y="16840"/>
                  <a:pt x="8597" y="17037"/>
                  <a:pt x="8644" y="17176"/>
                </a:cubicBezTo>
                <a:cubicBezTo>
                  <a:pt x="8693" y="17311"/>
                  <a:pt x="8751" y="17477"/>
                  <a:pt x="8772" y="17542"/>
                </a:cubicBezTo>
                <a:cubicBezTo>
                  <a:pt x="8795" y="17606"/>
                  <a:pt x="8830" y="17749"/>
                  <a:pt x="8848" y="17860"/>
                </a:cubicBezTo>
                <a:cubicBezTo>
                  <a:pt x="8870" y="17969"/>
                  <a:pt x="8921" y="18135"/>
                  <a:pt x="8965" y="18233"/>
                </a:cubicBezTo>
                <a:cubicBezTo>
                  <a:pt x="9051" y="18420"/>
                  <a:pt x="9167" y="18819"/>
                  <a:pt x="9167" y="18921"/>
                </a:cubicBezTo>
                <a:cubicBezTo>
                  <a:pt x="9167" y="19009"/>
                  <a:pt x="9293" y="19290"/>
                  <a:pt x="9353" y="19338"/>
                </a:cubicBezTo>
                <a:cubicBezTo>
                  <a:pt x="9421" y="19389"/>
                  <a:pt x="9505" y="19311"/>
                  <a:pt x="9523" y="19175"/>
                </a:cubicBezTo>
                <a:cubicBezTo>
                  <a:pt x="9540" y="19067"/>
                  <a:pt x="9621" y="19013"/>
                  <a:pt x="9707" y="19053"/>
                </a:cubicBezTo>
                <a:cubicBezTo>
                  <a:pt x="9742" y="19067"/>
                  <a:pt x="9751" y="19060"/>
                  <a:pt x="9744" y="19030"/>
                </a:cubicBezTo>
                <a:cubicBezTo>
                  <a:pt x="9737" y="19002"/>
                  <a:pt x="9719" y="18982"/>
                  <a:pt x="9700" y="18982"/>
                </a:cubicBezTo>
                <a:cubicBezTo>
                  <a:pt x="9663" y="18982"/>
                  <a:pt x="9663" y="18955"/>
                  <a:pt x="9689" y="18819"/>
                </a:cubicBezTo>
                <a:cubicBezTo>
                  <a:pt x="9702" y="18752"/>
                  <a:pt x="9723" y="18728"/>
                  <a:pt x="9765" y="18728"/>
                </a:cubicBezTo>
                <a:cubicBezTo>
                  <a:pt x="9816" y="18728"/>
                  <a:pt x="9821" y="18718"/>
                  <a:pt x="9807" y="18630"/>
                </a:cubicBezTo>
                <a:cubicBezTo>
                  <a:pt x="9784" y="18464"/>
                  <a:pt x="9786" y="18192"/>
                  <a:pt x="9814" y="18145"/>
                </a:cubicBezTo>
                <a:cubicBezTo>
                  <a:pt x="9851" y="18081"/>
                  <a:pt x="9854" y="17803"/>
                  <a:pt x="9819" y="17542"/>
                </a:cubicBezTo>
                <a:cubicBezTo>
                  <a:pt x="9775" y="17179"/>
                  <a:pt x="9786" y="17081"/>
                  <a:pt x="9879" y="17115"/>
                </a:cubicBezTo>
                <a:cubicBezTo>
                  <a:pt x="9923" y="17132"/>
                  <a:pt x="9937" y="17122"/>
                  <a:pt x="9949" y="17051"/>
                </a:cubicBezTo>
                <a:cubicBezTo>
                  <a:pt x="9956" y="17003"/>
                  <a:pt x="9977" y="16966"/>
                  <a:pt x="9996" y="16966"/>
                </a:cubicBezTo>
                <a:cubicBezTo>
                  <a:pt x="10075" y="16966"/>
                  <a:pt x="10145" y="16884"/>
                  <a:pt x="10145" y="16790"/>
                </a:cubicBezTo>
                <a:cubicBezTo>
                  <a:pt x="10145" y="16739"/>
                  <a:pt x="10154" y="16695"/>
                  <a:pt x="10165" y="16695"/>
                </a:cubicBezTo>
                <a:cubicBezTo>
                  <a:pt x="10203" y="16695"/>
                  <a:pt x="10435" y="16352"/>
                  <a:pt x="10510" y="16186"/>
                </a:cubicBezTo>
                <a:cubicBezTo>
                  <a:pt x="10549" y="16098"/>
                  <a:pt x="10622" y="16000"/>
                  <a:pt x="10673" y="15966"/>
                </a:cubicBezTo>
                <a:cubicBezTo>
                  <a:pt x="10722" y="15929"/>
                  <a:pt x="10784" y="15864"/>
                  <a:pt x="10815" y="15824"/>
                </a:cubicBezTo>
                <a:cubicBezTo>
                  <a:pt x="10868" y="15753"/>
                  <a:pt x="10873" y="15712"/>
                  <a:pt x="10861" y="15546"/>
                </a:cubicBezTo>
                <a:cubicBezTo>
                  <a:pt x="10857" y="15502"/>
                  <a:pt x="10871" y="15454"/>
                  <a:pt x="10889" y="15441"/>
                </a:cubicBezTo>
                <a:cubicBezTo>
                  <a:pt x="10908" y="15427"/>
                  <a:pt x="10947" y="15400"/>
                  <a:pt x="10978" y="15376"/>
                </a:cubicBezTo>
                <a:cubicBezTo>
                  <a:pt x="11020" y="15346"/>
                  <a:pt x="11033" y="15346"/>
                  <a:pt x="11043" y="15387"/>
                </a:cubicBezTo>
                <a:cubicBezTo>
                  <a:pt x="11057" y="15437"/>
                  <a:pt x="11145" y="15431"/>
                  <a:pt x="11271" y="15373"/>
                </a:cubicBezTo>
                <a:cubicBezTo>
                  <a:pt x="11308" y="15353"/>
                  <a:pt x="11366" y="15339"/>
                  <a:pt x="11399" y="15339"/>
                </a:cubicBezTo>
                <a:cubicBezTo>
                  <a:pt x="11480" y="15336"/>
                  <a:pt x="11576" y="15227"/>
                  <a:pt x="11557" y="15160"/>
                </a:cubicBezTo>
                <a:cubicBezTo>
                  <a:pt x="11550" y="15129"/>
                  <a:pt x="11552" y="15095"/>
                  <a:pt x="11562" y="15085"/>
                </a:cubicBezTo>
                <a:cubicBezTo>
                  <a:pt x="11573" y="15078"/>
                  <a:pt x="11587" y="15102"/>
                  <a:pt x="11594" y="15139"/>
                </a:cubicBezTo>
                <a:cubicBezTo>
                  <a:pt x="11601" y="15180"/>
                  <a:pt x="11618" y="15200"/>
                  <a:pt x="11629" y="15190"/>
                </a:cubicBezTo>
                <a:cubicBezTo>
                  <a:pt x="11655" y="15166"/>
                  <a:pt x="11680" y="15244"/>
                  <a:pt x="11680" y="15343"/>
                </a:cubicBezTo>
                <a:cubicBezTo>
                  <a:pt x="11680" y="15424"/>
                  <a:pt x="11732" y="15549"/>
                  <a:pt x="11836" y="15722"/>
                </a:cubicBezTo>
                <a:cubicBezTo>
                  <a:pt x="11878" y="15790"/>
                  <a:pt x="11913" y="15864"/>
                  <a:pt x="11913" y="15885"/>
                </a:cubicBezTo>
                <a:cubicBezTo>
                  <a:pt x="11913" y="15905"/>
                  <a:pt x="11931" y="15915"/>
                  <a:pt x="11955" y="15908"/>
                </a:cubicBezTo>
                <a:cubicBezTo>
                  <a:pt x="12001" y="15888"/>
                  <a:pt x="12062" y="15966"/>
                  <a:pt x="12046" y="16027"/>
                </a:cubicBezTo>
                <a:cubicBezTo>
                  <a:pt x="12041" y="16051"/>
                  <a:pt x="12046" y="16095"/>
                  <a:pt x="12057" y="16125"/>
                </a:cubicBezTo>
                <a:cubicBezTo>
                  <a:pt x="12071" y="16169"/>
                  <a:pt x="12069" y="16186"/>
                  <a:pt x="12048" y="16186"/>
                </a:cubicBezTo>
                <a:cubicBezTo>
                  <a:pt x="12027" y="16186"/>
                  <a:pt x="12027" y="16196"/>
                  <a:pt x="12048" y="16227"/>
                </a:cubicBezTo>
                <a:cubicBezTo>
                  <a:pt x="12071" y="16261"/>
                  <a:pt x="12083" y="16261"/>
                  <a:pt x="12094" y="16230"/>
                </a:cubicBezTo>
                <a:cubicBezTo>
                  <a:pt x="12122" y="16169"/>
                  <a:pt x="12162" y="16224"/>
                  <a:pt x="12213" y="16393"/>
                </a:cubicBezTo>
                <a:cubicBezTo>
                  <a:pt x="12253" y="16518"/>
                  <a:pt x="12257" y="16590"/>
                  <a:pt x="12248" y="16803"/>
                </a:cubicBezTo>
                <a:lnTo>
                  <a:pt x="12234" y="17057"/>
                </a:lnTo>
                <a:lnTo>
                  <a:pt x="12299" y="17084"/>
                </a:lnTo>
                <a:cubicBezTo>
                  <a:pt x="12430" y="17135"/>
                  <a:pt x="12471" y="17132"/>
                  <a:pt x="12504" y="17061"/>
                </a:cubicBezTo>
                <a:cubicBezTo>
                  <a:pt x="12523" y="17023"/>
                  <a:pt x="12574" y="16956"/>
                  <a:pt x="12620" y="16912"/>
                </a:cubicBezTo>
                <a:cubicBezTo>
                  <a:pt x="12674" y="16857"/>
                  <a:pt x="12704" y="16800"/>
                  <a:pt x="12704" y="16752"/>
                </a:cubicBezTo>
                <a:cubicBezTo>
                  <a:pt x="12706" y="16647"/>
                  <a:pt x="12860" y="17118"/>
                  <a:pt x="12881" y="17288"/>
                </a:cubicBezTo>
                <a:cubicBezTo>
                  <a:pt x="12888" y="17362"/>
                  <a:pt x="12911" y="17464"/>
                  <a:pt x="12927" y="17515"/>
                </a:cubicBezTo>
                <a:cubicBezTo>
                  <a:pt x="12946" y="17566"/>
                  <a:pt x="12960" y="17643"/>
                  <a:pt x="12960" y="17694"/>
                </a:cubicBezTo>
                <a:cubicBezTo>
                  <a:pt x="12960" y="17745"/>
                  <a:pt x="12974" y="17779"/>
                  <a:pt x="12993" y="17779"/>
                </a:cubicBezTo>
                <a:cubicBezTo>
                  <a:pt x="13011" y="17779"/>
                  <a:pt x="13037" y="17826"/>
                  <a:pt x="13051" y="17884"/>
                </a:cubicBezTo>
                <a:cubicBezTo>
                  <a:pt x="13086" y="18026"/>
                  <a:pt x="13083" y="18050"/>
                  <a:pt x="13041" y="18030"/>
                </a:cubicBezTo>
                <a:cubicBezTo>
                  <a:pt x="13016" y="18013"/>
                  <a:pt x="13011" y="18023"/>
                  <a:pt x="13021" y="18064"/>
                </a:cubicBezTo>
                <a:cubicBezTo>
                  <a:pt x="13028" y="18094"/>
                  <a:pt x="13044" y="18118"/>
                  <a:pt x="13055" y="18118"/>
                </a:cubicBezTo>
                <a:cubicBezTo>
                  <a:pt x="13065" y="18118"/>
                  <a:pt x="13062" y="18165"/>
                  <a:pt x="13048" y="18223"/>
                </a:cubicBezTo>
                <a:cubicBezTo>
                  <a:pt x="13030" y="18301"/>
                  <a:pt x="13018" y="18315"/>
                  <a:pt x="13004" y="18281"/>
                </a:cubicBezTo>
                <a:cubicBezTo>
                  <a:pt x="12993" y="18257"/>
                  <a:pt x="12983" y="18250"/>
                  <a:pt x="12983" y="18270"/>
                </a:cubicBezTo>
                <a:cubicBezTo>
                  <a:pt x="12983" y="18335"/>
                  <a:pt x="13021" y="18386"/>
                  <a:pt x="13065" y="18379"/>
                </a:cubicBezTo>
                <a:cubicBezTo>
                  <a:pt x="13116" y="18372"/>
                  <a:pt x="13142" y="18477"/>
                  <a:pt x="13102" y="18535"/>
                </a:cubicBezTo>
                <a:cubicBezTo>
                  <a:pt x="13086" y="18558"/>
                  <a:pt x="13067" y="18555"/>
                  <a:pt x="13041" y="18525"/>
                </a:cubicBezTo>
                <a:cubicBezTo>
                  <a:pt x="13021" y="18498"/>
                  <a:pt x="13007" y="18498"/>
                  <a:pt x="13007" y="18518"/>
                </a:cubicBezTo>
                <a:cubicBezTo>
                  <a:pt x="13007" y="18538"/>
                  <a:pt x="13025" y="18569"/>
                  <a:pt x="13046" y="18589"/>
                </a:cubicBezTo>
                <a:cubicBezTo>
                  <a:pt x="13090" y="18623"/>
                  <a:pt x="13102" y="18853"/>
                  <a:pt x="13069" y="19050"/>
                </a:cubicBezTo>
                <a:cubicBezTo>
                  <a:pt x="13046" y="19192"/>
                  <a:pt x="13076" y="19487"/>
                  <a:pt x="13107" y="19443"/>
                </a:cubicBezTo>
                <a:cubicBezTo>
                  <a:pt x="13153" y="19375"/>
                  <a:pt x="13216" y="19399"/>
                  <a:pt x="13216" y="19480"/>
                </a:cubicBezTo>
                <a:cubicBezTo>
                  <a:pt x="13216" y="19545"/>
                  <a:pt x="13221" y="19548"/>
                  <a:pt x="13239" y="19507"/>
                </a:cubicBezTo>
                <a:cubicBezTo>
                  <a:pt x="13256" y="19467"/>
                  <a:pt x="13262" y="19467"/>
                  <a:pt x="13262" y="19504"/>
                </a:cubicBezTo>
                <a:cubicBezTo>
                  <a:pt x="13262" y="19528"/>
                  <a:pt x="13295" y="19606"/>
                  <a:pt x="13332" y="19677"/>
                </a:cubicBezTo>
                <a:cubicBezTo>
                  <a:pt x="13395" y="19792"/>
                  <a:pt x="13400" y="19812"/>
                  <a:pt x="13367" y="19839"/>
                </a:cubicBezTo>
                <a:cubicBezTo>
                  <a:pt x="13332" y="19867"/>
                  <a:pt x="13332" y="19873"/>
                  <a:pt x="13365" y="19911"/>
                </a:cubicBezTo>
                <a:cubicBezTo>
                  <a:pt x="13398" y="19948"/>
                  <a:pt x="13402" y="19948"/>
                  <a:pt x="13402" y="19894"/>
                </a:cubicBezTo>
                <a:cubicBezTo>
                  <a:pt x="13402" y="19836"/>
                  <a:pt x="13404" y="19836"/>
                  <a:pt x="13437" y="19900"/>
                </a:cubicBezTo>
                <a:cubicBezTo>
                  <a:pt x="13456" y="19941"/>
                  <a:pt x="13467" y="20036"/>
                  <a:pt x="13465" y="20114"/>
                </a:cubicBezTo>
                <a:cubicBezTo>
                  <a:pt x="13463" y="20192"/>
                  <a:pt x="13472" y="20266"/>
                  <a:pt x="13486" y="20280"/>
                </a:cubicBezTo>
                <a:cubicBezTo>
                  <a:pt x="13500" y="20294"/>
                  <a:pt x="13518" y="20368"/>
                  <a:pt x="13528" y="20446"/>
                </a:cubicBezTo>
                <a:cubicBezTo>
                  <a:pt x="13535" y="20527"/>
                  <a:pt x="13567" y="20629"/>
                  <a:pt x="13600" y="20680"/>
                </a:cubicBezTo>
                <a:cubicBezTo>
                  <a:pt x="13632" y="20731"/>
                  <a:pt x="13658" y="20805"/>
                  <a:pt x="13658" y="20846"/>
                </a:cubicBezTo>
                <a:cubicBezTo>
                  <a:pt x="13658" y="20900"/>
                  <a:pt x="13702" y="20965"/>
                  <a:pt x="13828" y="21087"/>
                </a:cubicBezTo>
                <a:cubicBezTo>
                  <a:pt x="14012" y="21266"/>
                  <a:pt x="14054" y="21324"/>
                  <a:pt x="14044" y="21381"/>
                </a:cubicBezTo>
                <a:cubicBezTo>
                  <a:pt x="14040" y="21405"/>
                  <a:pt x="14042" y="21412"/>
                  <a:pt x="14047" y="21395"/>
                </a:cubicBezTo>
                <a:cubicBezTo>
                  <a:pt x="14068" y="21344"/>
                  <a:pt x="14128" y="21371"/>
                  <a:pt x="14114" y="21425"/>
                </a:cubicBezTo>
                <a:cubicBezTo>
                  <a:pt x="14105" y="21466"/>
                  <a:pt x="14109" y="21476"/>
                  <a:pt x="14135" y="21459"/>
                </a:cubicBezTo>
                <a:cubicBezTo>
                  <a:pt x="14158" y="21446"/>
                  <a:pt x="14170" y="21463"/>
                  <a:pt x="14170" y="21507"/>
                </a:cubicBezTo>
                <a:cubicBezTo>
                  <a:pt x="14170" y="21544"/>
                  <a:pt x="14182" y="21575"/>
                  <a:pt x="14196" y="21575"/>
                </a:cubicBezTo>
                <a:cubicBezTo>
                  <a:pt x="14212" y="21575"/>
                  <a:pt x="14217" y="21544"/>
                  <a:pt x="14210" y="21503"/>
                </a:cubicBezTo>
                <a:cubicBezTo>
                  <a:pt x="14200" y="21449"/>
                  <a:pt x="14203" y="21442"/>
                  <a:pt x="14228" y="21473"/>
                </a:cubicBezTo>
                <a:cubicBezTo>
                  <a:pt x="14249" y="21500"/>
                  <a:pt x="14263" y="21500"/>
                  <a:pt x="14275" y="21473"/>
                </a:cubicBezTo>
                <a:cubicBezTo>
                  <a:pt x="14298" y="21419"/>
                  <a:pt x="14265" y="21371"/>
                  <a:pt x="14198" y="21368"/>
                </a:cubicBezTo>
                <a:cubicBezTo>
                  <a:pt x="14158" y="21364"/>
                  <a:pt x="14149" y="21358"/>
                  <a:pt x="14177" y="21347"/>
                </a:cubicBezTo>
                <a:cubicBezTo>
                  <a:pt x="14198" y="21341"/>
                  <a:pt x="14217" y="21310"/>
                  <a:pt x="14217" y="21283"/>
                </a:cubicBezTo>
                <a:cubicBezTo>
                  <a:pt x="14217" y="21256"/>
                  <a:pt x="14210" y="21239"/>
                  <a:pt x="14200" y="21246"/>
                </a:cubicBezTo>
                <a:cubicBezTo>
                  <a:pt x="14189" y="21256"/>
                  <a:pt x="14179" y="21225"/>
                  <a:pt x="14179" y="21181"/>
                </a:cubicBezTo>
                <a:cubicBezTo>
                  <a:pt x="14177" y="21137"/>
                  <a:pt x="14147" y="21046"/>
                  <a:pt x="14112" y="20978"/>
                </a:cubicBezTo>
                <a:cubicBezTo>
                  <a:pt x="14056" y="20873"/>
                  <a:pt x="14049" y="20829"/>
                  <a:pt x="14049" y="20615"/>
                </a:cubicBezTo>
                <a:cubicBezTo>
                  <a:pt x="14051" y="20480"/>
                  <a:pt x="14040" y="20324"/>
                  <a:pt x="14023" y="20270"/>
                </a:cubicBezTo>
                <a:cubicBezTo>
                  <a:pt x="13998" y="20172"/>
                  <a:pt x="13814" y="19880"/>
                  <a:pt x="13779" y="19880"/>
                </a:cubicBezTo>
                <a:cubicBezTo>
                  <a:pt x="13770" y="19880"/>
                  <a:pt x="13742" y="19833"/>
                  <a:pt x="13719" y="19775"/>
                </a:cubicBezTo>
                <a:cubicBezTo>
                  <a:pt x="13688" y="19704"/>
                  <a:pt x="13663" y="19677"/>
                  <a:pt x="13635" y="19687"/>
                </a:cubicBezTo>
                <a:cubicBezTo>
                  <a:pt x="13563" y="19714"/>
                  <a:pt x="13502" y="19619"/>
                  <a:pt x="13470" y="19433"/>
                </a:cubicBezTo>
                <a:cubicBezTo>
                  <a:pt x="13456" y="19335"/>
                  <a:pt x="13428" y="19236"/>
                  <a:pt x="13414" y="19219"/>
                </a:cubicBezTo>
                <a:cubicBezTo>
                  <a:pt x="13379" y="19179"/>
                  <a:pt x="13349" y="18965"/>
                  <a:pt x="13377" y="18965"/>
                </a:cubicBezTo>
                <a:cubicBezTo>
                  <a:pt x="13400" y="18965"/>
                  <a:pt x="13398" y="18877"/>
                  <a:pt x="13372" y="18843"/>
                </a:cubicBezTo>
                <a:cubicBezTo>
                  <a:pt x="13363" y="18830"/>
                  <a:pt x="13356" y="18853"/>
                  <a:pt x="13356" y="18894"/>
                </a:cubicBezTo>
                <a:cubicBezTo>
                  <a:pt x="13356" y="18982"/>
                  <a:pt x="13290" y="19030"/>
                  <a:pt x="13260" y="18962"/>
                </a:cubicBezTo>
                <a:cubicBezTo>
                  <a:pt x="13230" y="18897"/>
                  <a:pt x="13249" y="18613"/>
                  <a:pt x="13295" y="18389"/>
                </a:cubicBezTo>
                <a:cubicBezTo>
                  <a:pt x="13318" y="18287"/>
                  <a:pt x="13337" y="18111"/>
                  <a:pt x="13339" y="17999"/>
                </a:cubicBezTo>
                <a:cubicBezTo>
                  <a:pt x="13344" y="17803"/>
                  <a:pt x="13346" y="17796"/>
                  <a:pt x="13409" y="17786"/>
                </a:cubicBezTo>
                <a:cubicBezTo>
                  <a:pt x="13467" y="17776"/>
                  <a:pt x="13472" y="17782"/>
                  <a:pt x="13472" y="17908"/>
                </a:cubicBezTo>
                <a:cubicBezTo>
                  <a:pt x="13472" y="18033"/>
                  <a:pt x="13474" y="18040"/>
                  <a:pt x="13553" y="18043"/>
                </a:cubicBezTo>
                <a:cubicBezTo>
                  <a:pt x="13653" y="18050"/>
                  <a:pt x="13728" y="18104"/>
                  <a:pt x="13728" y="18172"/>
                </a:cubicBezTo>
                <a:cubicBezTo>
                  <a:pt x="13728" y="18203"/>
                  <a:pt x="13744" y="18220"/>
                  <a:pt x="13770" y="18213"/>
                </a:cubicBezTo>
                <a:cubicBezTo>
                  <a:pt x="13795" y="18206"/>
                  <a:pt x="13821" y="18240"/>
                  <a:pt x="13849" y="18321"/>
                </a:cubicBezTo>
                <a:cubicBezTo>
                  <a:pt x="13872" y="18386"/>
                  <a:pt x="13888" y="18460"/>
                  <a:pt x="13891" y="18481"/>
                </a:cubicBezTo>
                <a:cubicBezTo>
                  <a:pt x="13891" y="18535"/>
                  <a:pt x="13975" y="18660"/>
                  <a:pt x="14009" y="18660"/>
                </a:cubicBezTo>
                <a:cubicBezTo>
                  <a:pt x="14021" y="18660"/>
                  <a:pt x="14026" y="18640"/>
                  <a:pt x="14016" y="18616"/>
                </a:cubicBezTo>
                <a:cubicBezTo>
                  <a:pt x="14007" y="18592"/>
                  <a:pt x="14009" y="18586"/>
                  <a:pt x="14021" y="18603"/>
                </a:cubicBezTo>
                <a:cubicBezTo>
                  <a:pt x="14042" y="18633"/>
                  <a:pt x="14044" y="18647"/>
                  <a:pt x="14051" y="18745"/>
                </a:cubicBezTo>
                <a:cubicBezTo>
                  <a:pt x="14056" y="18826"/>
                  <a:pt x="14100" y="18806"/>
                  <a:pt x="14100" y="18721"/>
                </a:cubicBezTo>
                <a:cubicBezTo>
                  <a:pt x="14100" y="18657"/>
                  <a:pt x="14105" y="18653"/>
                  <a:pt x="14142" y="18701"/>
                </a:cubicBezTo>
                <a:cubicBezTo>
                  <a:pt x="14163" y="18728"/>
                  <a:pt x="14203" y="18762"/>
                  <a:pt x="14228" y="18775"/>
                </a:cubicBezTo>
                <a:cubicBezTo>
                  <a:pt x="14261" y="18792"/>
                  <a:pt x="14265" y="18806"/>
                  <a:pt x="14244" y="18826"/>
                </a:cubicBezTo>
                <a:cubicBezTo>
                  <a:pt x="14203" y="18864"/>
                  <a:pt x="14212" y="19236"/>
                  <a:pt x="14256" y="19236"/>
                </a:cubicBezTo>
                <a:cubicBezTo>
                  <a:pt x="14272" y="19236"/>
                  <a:pt x="14298" y="19206"/>
                  <a:pt x="14314" y="19168"/>
                </a:cubicBezTo>
                <a:cubicBezTo>
                  <a:pt x="14331" y="19128"/>
                  <a:pt x="14389" y="19060"/>
                  <a:pt x="14442" y="19013"/>
                </a:cubicBezTo>
                <a:cubicBezTo>
                  <a:pt x="14533" y="18938"/>
                  <a:pt x="14570" y="18853"/>
                  <a:pt x="14577" y="18711"/>
                </a:cubicBezTo>
                <a:cubicBezTo>
                  <a:pt x="14580" y="18691"/>
                  <a:pt x="14591" y="18681"/>
                  <a:pt x="14607" y="18687"/>
                </a:cubicBezTo>
                <a:cubicBezTo>
                  <a:pt x="14647" y="18697"/>
                  <a:pt x="14768" y="18603"/>
                  <a:pt x="14842" y="18504"/>
                </a:cubicBezTo>
                <a:cubicBezTo>
                  <a:pt x="14875" y="18460"/>
                  <a:pt x="14915" y="18423"/>
                  <a:pt x="14931" y="18423"/>
                </a:cubicBezTo>
                <a:cubicBezTo>
                  <a:pt x="14963" y="18423"/>
                  <a:pt x="14989" y="18247"/>
                  <a:pt x="14975" y="18111"/>
                </a:cubicBezTo>
                <a:cubicBezTo>
                  <a:pt x="14970" y="18060"/>
                  <a:pt x="14977" y="18026"/>
                  <a:pt x="14987" y="18037"/>
                </a:cubicBezTo>
                <a:cubicBezTo>
                  <a:pt x="14998" y="18047"/>
                  <a:pt x="15008" y="18023"/>
                  <a:pt x="15008" y="17986"/>
                </a:cubicBezTo>
                <a:cubicBezTo>
                  <a:pt x="15008" y="17949"/>
                  <a:pt x="14998" y="17911"/>
                  <a:pt x="14987" y="17901"/>
                </a:cubicBezTo>
                <a:cubicBezTo>
                  <a:pt x="14977" y="17891"/>
                  <a:pt x="14961" y="17810"/>
                  <a:pt x="14954" y="17721"/>
                </a:cubicBezTo>
                <a:cubicBezTo>
                  <a:pt x="14947" y="17633"/>
                  <a:pt x="14924" y="17511"/>
                  <a:pt x="14905" y="17457"/>
                </a:cubicBezTo>
                <a:cubicBezTo>
                  <a:pt x="14884" y="17400"/>
                  <a:pt x="14868" y="17332"/>
                  <a:pt x="14868" y="17301"/>
                </a:cubicBezTo>
                <a:cubicBezTo>
                  <a:pt x="14868" y="17274"/>
                  <a:pt x="14838" y="17206"/>
                  <a:pt x="14798" y="17152"/>
                </a:cubicBezTo>
                <a:cubicBezTo>
                  <a:pt x="14761" y="17098"/>
                  <a:pt x="14728" y="17037"/>
                  <a:pt x="14728" y="17013"/>
                </a:cubicBezTo>
                <a:cubicBezTo>
                  <a:pt x="14728" y="16989"/>
                  <a:pt x="14710" y="16962"/>
                  <a:pt x="14684" y="16949"/>
                </a:cubicBezTo>
                <a:cubicBezTo>
                  <a:pt x="14631" y="16925"/>
                  <a:pt x="14356" y="16542"/>
                  <a:pt x="14356" y="16495"/>
                </a:cubicBezTo>
                <a:cubicBezTo>
                  <a:pt x="14356" y="16474"/>
                  <a:pt x="14321" y="16407"/>
                  <a:pt x="14277" y="16339"/>
                </a:cubicBezTo>
                <a:cubicBezTo>
                  <a:pt x="14210" y="16241"/>
                  <a:pt x="14198" y="16196"/>
                  <a:pt x="14198" y="16064"/>
                </a:cubicBezTo>
                <a:cubicBezTo>
                  <a:pt x="14198" y="15966"/>
                  <a:pt x="14210" y="15905"/>
                  <a:pt x="14228" y="15895"/>
                </a:cubicBezTo>
                <a:cubicBezTo>
                  <a:pt x="14244" y="15885"/>
                  <a:pt x="14277" y="15824"/>
                  <a:pt x="14298" y="15759"/>
                </a:cubicBezTo>
                <a:cubicBezTo>
                  <a:pt x="14319" y="15695"/>
                  <a:pt x="14345" y="15651"/>
                  <a:pt x="14356" y="15661"/>
                </a:cubicBezTo>
                <a:cubicBezTo>
                  <a:pt x="14365" y="15671"/>
                  <a:pt x="14382" y="15654"/>
                  <a:pt x="14389" y="15627"/>
                </a:cubicBezTo>
                <a:cubicBezTo>
                  <a:pt x="14396" y="15600"/>
                  <a:pt x="14414" y="15580"/>
                  <a:pt x="14431" y="15583"/>
                </a:cubicBezTo>
                <a:cubicBezTo>
                  <a:pt x="14447" y="15590"/>
                  <a:pt x="14458" y="15570"/>
                  <a:pt x="14458" y="15539"/>
                </a:cubicBezTo>
                <a:cubicBezTo>
                  <a:pt x="14454" y="15468"/>
                  <a:pt x="14612" y="15387"/>
                  <a:pt x="14675" y="15424"/>
                </a:cubicBezTo>
                <a:cubicBezTo>
                  <a:pt x="14698" y="15437"/>
                  <a:pt x="14742" y="15448"/>
                  <a:pt x="14773" y="15444"/>
                </a:cubicBezTo>
                <a:cubicBezTo>
                  <a:pt x="14817" y="15437"/>
                  <a:pt x="14824" y="15448"/>
                  <a:pt x="14812" y="15492"/>
                </a:cubicBezTo>
                <a:cubicBezTo>
                  <a:pt x="14791" y="15576"/>
                  <a:pt x="14870" y="15810"/>
                  <a:pt x="14922" y="15814"/>
                </a:cubicBezTo>
                <a:cubicBezTo>
                  <a:pt x="14975" y="15814"/>
                  <a:pt x="14994" y="15736"/>
                  <a:pt x="14961" y="15644"/>
                </a:cubicBezTo>
                <a:cubicBezTo>
                  <a:pt x="14943" y="15593"/>
                  <a:pt x="14943" y="15576"/>
                  <a:pt x="14959" y="15590"/>
                </a:cubicBezTo>
                <a:cubicBezTo>
                  <a:pt x="14975" y="15604"/>
                  <a:pt x="14984" y="15587"/>
                  <a:pt x="14984" y="15546"/>
                </a:cubicBezTo>
                <a:cubicBezTo>
                  <a:pt x="14984" y="15505"/>
                  <a:pt x="14998" y="15471"/>
                  <a:pt x="15015" y="15471"/>
                </a:cubicBezTo>
                <a:cubicBezTo>
                  <a:pt x="15029" y="15468"/>
                  <a:pt x="15054" y="15465"/>
                  <a:pt x="15066" y="15458"/>
                </a:cubicBezTo>
                <a:cubicBezTo>
                  <a:pt x="15080" y="15454"/>
                  <a:pt x="15103" y="15448"/>
                  <a:pt x="15119" y="15448"/>
                </a:cubicBezTo>
                <a:cubicBezTo>
                  <a:pt x="15136" y="15444"/>
                  <a:pt x="15143" y="15424"/>
                  <a:pt x="15133" y="15400"/>
                </a:cubicBezTo>
                <a:cubicBezTo>
                  <a:pt x="15124" y="15380"/>
                  <a:pt x="15126" y="15373"/>
                  <a:pt x="15143" y="15387"/>
                </a:cubicBezTo>
                <a:cubicBezTo>
                  <a:pt x="15157" y="15397"/>
                  <a:pt x="15173" y="15393"/>
                  <a:pt x="15182" y="15376"/>
                </a:cubicBezTo>
                <a:cubicBezTo>
                  <a:pt x="15191" y="15353"/>
                  <a:pt x="15217" y="15353"/>
                  <a:pt x="15254" y="15373"/>
                </a:cubicBezTo>
                <a:cubicBezTo>
                  <a:pt x="15338" y="15421"/>
                  <a:pt x="15364" y="15414"/>
                  <a:pt x="15347" y="15353"/>
                </a:cubicBezTo>
                <a:cubicBezTo>
                  <a:pt x="15340" y="15326"/>
                  <a:pt x="15343" y="15312"/>
                  <a:pt x="15357" y="15322"/>
                </a:cubicBezTo>
                <a:cubicBezTo>
                  <a:pt x="15371" y="15332"/>
                  <a:pt x="15380" y="15326"/>
                  <a:pt x="15380" y="15305"/>
                </a:cubicBezTo>
                <a:cubicBezTo>
                  <a:pt x="15380" y="15285"/>
                  <a:pt x="15392" y="15278"/>
                  <a:pt x="15406" y="15292"/>
                </a:cubicBezTo>
                <a:cubicBezTo>
                  <a:pt x="15443" y="15322"/>
                  <a:pt x="15473" y="15238"/>
                  <a:pt x="15461" y="15136"/>
                </a:cubicBezTo>
                <a:cubicBezTo>
                  <a:pt x="15452" y="15055"/>
                  <a:pt x="15452" y="15055"/>
                  <a:pt x="15478" y="15143"/>
                </a:cubicBezTo>
                <a:cubicBezTo>
                  <a:pt x="15503" y="15231"/>
                  <a:pt x="15589" y="15278"/>
                  <a:pt x="15589" y="15207"/>
                </a:cubicBezTo>
                <a:cubicBezTo>
                  <a:pt x="15589" y="15190"/>
                  <a:pt x="15631" y="15143"/>
                  <a:pt x="15685" y="15105"/>
                </a:cubicBezTo>
                <a:cubicBezTo>
                  <a:pt x="15736" y="15065"/>
                  <a:pt x="15773" y="15048"/>
                  <a:pt x="15764" y="15068"/>
                </a:cubicBezTo>
                <a:cubicBezTo>
                  <a:pt x="15757" y="15085"/>
                  <a:pt x="15762" y="15102"/>
                  <a:pt x="15773" y="15102"/>
                </a:cubicBezTo>
                <a:cubicBezTo>
                  <a:pt x="15787" y="15102"/>
                  <a:pt x="15799" y="15085"/>
                  <a:pt x="15799" y="15068"/>
                </a:cubicBezTo>
                <a:cubicBezTo>
                  <a:pt x="15799" y="15048"/>
                  <a:pt x="15806" y="15038"/>
                  <a:pt x="15817" y="15038"/>
                </a:cubicBezTo>
                <a:cubicBezTo>
                  <a:pt x="15899" y="15058"/>
                  <a:pt x="15945" y="15024"/>
                  <a:pt x="15969" y="14936"/>
                </a:cubicBezTo>
                <a:cubicBezTo>
                  <a:pt x="15983" y="14878"/>
                  <a:pt x="16015" y="14827"/>
                  <a:pt x="16041" y="14817"/>
                </a:cubicBezTo>
                <a:cubicBezTo>
                  <a:pt x="16069" y="14807"/>
                  <a:pt x="16111" y="14753"/>
                  <a:pt x="16136" y="14695"/>
                </a:cubicBezTo>
                <a:cubicBezTo>
                  <a:pt x="16162" y="14641"/>
                  <a:pt x="16194" y="14594"/>
                  <a:pt x="16211" y="14594"/>
                </a:cubicBezTo>
                <a:cubicBezTo>
                  <a:pt x="16248" y="14594"/>
                  <a:pt x="16294" y="14468"/>
                  <a:pt x="16273" y="14417"/>
                </a:cubicBezTo>
                <a:cubicBezTo>
                  <a:pt x="16264" y="14397"/>
                  <a:pt x="16266" y="14387"/>
                  <a:pt x="16278" y="14397"/>
                </a:cubicBezTo>
                <a:cubicBezTo>
                  <a:pt x="16304" y="14421"/>
                  <a:pt x="16360" y="14340"/>
                  <a:pt x="16341" y="14309"/>
                </a:cubicBezTo>
                <a:cubicBezTo>
                  <a:pt x="16332" y="14299"/>
                  <a:pt x="16348" y="14289"/>
                  <a:pt x="16376" y="14289"/>
                </a:cubicBezTo>
                <a:cubicBezTo>
                  <a:pt x="16406" y="14289"/>
                  <a:pt x="16427" y="14268"/>
                  <a:pt x="16427" y="14234"/>
                </a:cubicBezTo>
                <a:cubicBezTo>
                  <a:pt x="16427" y="14207"/>
                  <a:pt x="16418" y="14190"/>
                  <a:pt x="16406" y="14201"/>
                </a:cubicBezTo>
                <a:cubicBezTo>
                  <a:pt x="16376" y="14228"/>
                  <a:pt x="16355" y="14079"/>
                  <a:pt x="16380" y="14034"/>
                </a:cubicBezTo>
                <a:cubicBezTo>
                  <a:pt x="16394" y="14011"/>
                  <a:pt x="16397" y="13984"/>
                  <a:pt x="16387" y="13974"/>
                </a:cubicBezTo>
                <a:cubicBezTo>
                  <a:pt x="16380" y="13960"/>
                  <a:pt x="16385" y="13950"/>
                  <a:pt x="16399" y="13950"/>
                </a:cubicBezTo>
                <a:cubicBezTo>
                  <a:pt x="16415" y="13950"/>
                  <a:pt x="16427" y="13919"/>
                  <a:pt x="16427" y="13885"/>
                </a:cubicBezTo>
                <a:cubicBezTo>
                  <a:pt x="16427" y="13848"/>
                  <a:pt x="16439" y="13807"/>
                  <a:pt x="16450" y="13797"/>
                </a:cubicBezTo>
                <a:cubicBezTo>
                  <a:pt x="16464" y="13787"/>
                  <a:pt x="16474" y="13740"/>
                  <a:pt x="16474" y="13696"/>
                </a:cubicBezTo>
                <a:cubicBezTo>
                  <a:pt x="16474" y="13580"/>
                  <a:pt x="16497" y="13509"/>
                  <a:pt x="16534" y="13509"/>
                </a:cubicBezTo>
                <a:cubicBezTo>
                  <a:pt x="16553" y="13509"/>
                  <a:pt x="16569" y="13489"/>
                  <a:pt x="16569" y="13465"/>
                </a:cubicBezTo>
                <a:cubicBezTo>
                  <a:pt x="16581" y="13343"/>
                  <a:pt x="16578" y="13282"/>
                  <a:pt x="16560" y="13228"/>
                </a:cubicBezTo>
                <a:cubicBezTo>
                  <a:pt x="16548" y="13191"/>
                  <a:pt x="16550" y="13174"/>
                  <a:pt x="16569" y="13177"/>
                </a:cubicBezTo>
                <a:cubicBezTo>
                  <a:pt x="16585" y="13184"/>
                  <a:pt x="16597" y="13116"/>
                  <a:pt x="16601" y="12974"/>
                </a:cubicBezTo>
                <a:cubicBezTo>
                  <a:pt x="16604" y="12859"/>
                  <a:pt x="16597" y="12764"/>
                  <a:pt x="16585" y="12764"/>
                </a:cubicBezTo>
                <a:cubicBezTo>
                  <a:pt x="16576" y="12764"/>
                  <a:pt x="16564" y="12777"/>
                  <a:pt x="16564" y="12798"/>
                </a:cubicBezTo>
                <a:cubicBezTo>
                  <a:pt x="16562" y="12814"/>
                  <a:pt x="16560" y="12845"/>
                  <a:pt x="16557" y="12862"/>
                </a:cubicBezTo>
                <a:cubicBezTo>
                  <a:pt x="16553" y="12930"/>
                  <a:pt x="16520" y="12940"/>
                  <a:pt x="16483" y="12882"/>
                </a:cubicBezTo>
                <a:cubicBezTo>
                  <a:pt x="16457" y="12848"/>
                  <a:pt x="16425" y="12835"/>
                  <a:pt x="16390" y="12845"/>
                </a:cubicBezTo>
                <a:cubicBezTo>
                  <a:pt x="16311" y="12876"/>
                  <a:pt x="16341" y="12781"/>
                  <a:pt x="16429" y="12723"/>
                </a:cubicBezTo>
                <a:cubicBezTo>
                  <a:pt x="16499" y="12676"/>
                  <a:pt x="16513" y="12645"/>
                  <a:pt x="16474" y="12611"/>
                </a:cubicBezTo>
                <a:cubicBezTo>
                  <a:pt x="16460" y="12598"/>
                  <a:pt x="16455" y="12577"/>
                  <a:pt x="16462" y="12564"/>
                </a:cubicBezTo>
                <a:cubicBezTo>
                  <a:pt x="16467" y="12547"/>
                  <a:pt x="16443" y="12527"/>
                  <a:pt x="16406" y="12516"/>
                </a:cubicBezTo>
                <a:cubicBezTo>
                  <a:pt x="16332" y="12493"/>
                  <a:pt x="16294" y="12408"/>
                  <a:pt x="16348" y="12377"/>
                </a:cubicBezTo>
                <a:cubicBezTo>
                  <a:pt x="16364" y="12367"/>
                  <a:pt x="16378" y="12377"/>
                  <a:pt x="16373" y="12398"/>
                </a:cubicBezTo>
                <a:cubicBezTo>
                  <a:pt x="16371" y="12418"/>
                  <a:pt x="16383" y="12442"/>
                  <a:pt x="16399" y="12449"/>
                </a:cubicBezTo>
                <a:cubicBezTo>
                  <a:pt x="16413" y="12459"/>
                  <a:pt x="16427" y="12442"/>
                  <a:pt x="16427" y="12418"/>
                </a:cubicBezTo>
                <a:cubicBezTo>
                  <a:pt x="16427" y="12377"/>
                  <a:pt x="16348" y="12276"/>
                  <a:pt x="16229" y="12161"/>
                </a:cubicBezTo>
                <a:cubicBezTo>
                  <a:pt x="16218" y="12147"/>
                  <a:pt x="16190" y="12096"/>
                  <a:pt x="16171" y="12049"/>
                </a:cubicBezTo>
                <a:cubicBezTo>
                  <a:pt x="16078" y="11812"/>
                  <a:pt x="15976" y="11656"/>
                  <a:pt x="15869" y="11581"/>
                </a:cubicBezTo>
                <a:cubicBezTo>
                  <a:pt x="15764" y="11510"/>
                  <a:pt x="15755" y="11493"/>
                  <a:pt x="15769" y="11415"/>
                </a:cubicBezTo>
                <a:cubicBezTo>
                  <a:pt x="15775" y="11367"/>
                  <a:pt x="15813" y="11286"/>
                  <a:pt x="15850" y="11232"/>
                </a:cubicBezTo>
                <a:cubicBezTo>
                  <a:pt x="15917" y="11134"/>
                  <a:pt x="15936" y="11083"/>
                  <a:pt x="15887" y="11124"/>
                </a:cubicBezTo>
                <a:cubicBezTo>
                  <a:pt x="15871" y="11137"/>
                  <a:pt x="15892" y="11100"/>
                  <a:pt x="15934" y="11039"/>
                </a:cubicBezTo>
                <a:cubicBezTo>
                  <a:pt x="15985" y="10971"/>
                  <a:pt x="16034" y="10934"/>
                  <a:pt x="16080" y="10934"/>
                </a:cubicBezTo>
                <a:cubicBezTo>
                  <a:pt x="16136" y="10934"/>
                  <a:pt x="16148" y="10920"/>
                  <a:pt x="16148" y="10852"/>
                </a:cubicBezTo>
                <a:cubicBezTo>
                  <a:pt x="16148" y="10747"/>
                  <a:pt x="16134" y="10737"/>
                  <a:pt x="16003" y="10717"/>
                </a:cubicBezTo>
                <a:cubicBezTo>
                  <a:pt x="15945" y="10710"/>
                  <a:pt x="15876" y="10686"/>
                  <a:pt x="15850" y="10666"/>
                </a:cubicBezTo>
                <a:cubicBezTo>
                  <a:pt x="15801" y="10629"/>
                  <a:pt x="15673" y="10649"/>
                  <a:pt x="15692" y="10693"/>
                </a:cubicBezTo>
                <a:cubicBezTo>
                  <a:pt x="15696" y="10703"/>
                  <a:pt x="15687" y="10744"/>
                  <a:pt x="15668" y="10778"/>
                </a:cubicBezTo>
                <a:cubicBezTo>
                  <a:pt x="15640" y="10832"/>
                  <a:pt x="15627" y="10839"/>
                  <a:pt x="15578" y="10805"/>
                </a:cubicBezTo>
                <a:cubicBezTo>
                  <a:pt x="15545" y="10785"/>
                  <a:pt x="15520" y="10737"/>
                  <a:pt x="15520" y="10707"/>
                </a:cubicBezTo>
                <a:cubicBezTo>
                  <a:pt x="15517" y="10605"/>
                  <a:pt x="15466" y="10537"/>
                  <a:pt x="15385" y="10534"/>
                </a:cubicBezTo>
                <a:cubicBezTo>
                  <a:pt x="15278" y="10531"/>
                  <a:pt x="15194" y="10446"/>
                  <a:pt x="15194" y="10337"/>
                </a:cubicBezTo>
                <a:cubicBezTo>
                  <a:pt x="15194" y="10270"/>
                  <a:pt x="15203" y="10253"/>
                  <a:pt x="15231" y="10270"/>
                </a:cubicBezTo>
                <a:cubicBezTo>
                  <a:pt x="15301" y="10307"/>
                  <a:pt x="15382" y="10253"/>
                  <a:pt x="15394" y="10158"/>
                </a:cubicBezTo>
                <a:cubicBezTo>
                  <a:pt x="15401" y="10107"/>
                  <a:pt x="15438" y="10036"/>
                  <a:pt x="15475" y="10002"/>
                </a:cubicBezTo>
                <a:cubicBezTo>
                  <a:pt x="15513" y="9965"/>
                  <a:pt x="15543" y="9914"/>
                  <a:pt x="15543" y="9890"/>
                </a:cubicBezTo>
                <a:cubicBezTo>
                  <a:pt x="15543" y="9812"/>
                  <a:pt x="15601" y="9754"/>
                  <a:pt x="15666" y="9771"/>
                </a:cubicBezTo>
                <a:cubicBezTo>
                  <a:pt x="15759" y="9799"/>
                  <a:pt x="15789" y="9866"/>
                  <a:pt x="15752" y="9978"/>
                </a:cubicBezTo>
                <a:cubicBezTo>
                  <a:pt x="15708" y="10103"/>
                  <a:pt x="15710" y="10131"/>
                  <a:pt x="15759" y="10185"/>
                </a:cubicBezTo>
                <a:cubicBezTo>
                  <a:pt x="15799" y="10226"/>
                  <a:pt x="15799" y="10236"/>
                  <a:pt x="15766" y="10286"/>
                </a:cubicBezTo>
                <a:cubicBezTo>
                  <a:pt x="15731" y="10344"/>
                  <a:pt x="15738" y="10392"/>
                  <a:pt x="15778" y="10392"/>
                </a:cubicBezTo>
                <a:cubicBezTo>
                  <a:pt x="15789" y="10392"/>
                  <a:pt x="15838" y="10327"/>
                  <a:pt x="15889" y="10253"/>
                </a:cubicBezTo>
                <a:cubicBezTo>
                  <a:pt x="15964" y="10141"/>
                  <a:pt x="16001" y="10110"/>
                  <a:pt x="16087" y="10097"/>
                </a:cubicBezTo>
                <a:cubicBezTo>
                  <a:pt x="16145" y="10087"/>
                  <a:pt x="16211" y="10090"/>
                  <a:pt x="16234" y="10103"/>
                </a:cubicBezTo>
                <a:cubicBezTo>
                  <a:pt x="16257" y="10120"/>
                  <a:pt x="16285" y="10127"/>
                  <a:pt x="16294" y="10124"/>
                </a:cubicBezTo>
                <a:cubicBezTo>
                  <a:pt x="16304" y="10124"/>
                  <a:pt x="16334" y="10134"/>
                  <a:pt x="16357" y="10154"/>
                </a:cubicBezTo>
                <a:cubicBezTo>
                  <a:pt x="16397" y="10185"/>
                  <a:pt x="16404" y="10226"/>
                  <a:pt x="16404" y="10419"/>
                </a:cubicBezTo>
                <a:cubicBezTo>
                  <a:pt x="16404" y="10578"/>
                  <a:pt x="16411" y="10632"/>
                  <a:pt x="16427" y="10595"/>
                </a:cubicBezTo>
                <a:cubicBezTo>
                  <a:pt x="16439" y="10568"/>
                  <a:pt x="16450" y="10558"/>
                  <a:pt x="16450" y="10578"/>
                </a:cubicBezTo>
                <a:cubicBezTo>
                  <a:pt x="16450" y="10625"/>
                  <a:pt x="16564" y="10697"/>
                  <a:pt x="16581" y="10659"/>
                </a:cubicBezTo>
                <a:cubicBezTo>
                  <a:pt x="16588" y="10642"/>
                  <a:pt x="16611" y="10642"/>
                  <a:pt x="16639" y="10663"/>
                </a:cubicBezTo>
                <a:cubicBezTo>
                  <a:pt x="16662" y="10683"/>
                  <a:pt x="16683" y="10690"/>
                  <a:pt x="16683" y="10680"/>
                </a:cubicBezTo>
                <a:cubicBezTo>
                  <a:pt x="16683" y="10669"/>
                  <a:pt x="16709" y="10686"/>
                  <a:pt x="16741" y="10717"/>
                </a:cubicBezTo>
                <a:cubicBezTo>
                  <a:pt x="16799" y="10771"/>
                  <a:pt x="16820" y="10866"/>
                  <a:pt x="16776" y="10866"/>
                </a:cubicBezTo>
                <a:cubicBezTo>
                  <a:pt x="16736" y="10866"/>
                  <a:pt x="16750" y="10924"/>
                  <a:pt x="16818" y="11029"/>
                </a:cubicBezTo>
                <a:cubicBezTo>
                  <a:pt x="16916" y="11184"/>
                  <a:pt x="16937" y="11229"/>
                  <a:pt x="16923" y="11252"/>
                </a:cubicBezTo>
                <a:cubicBezTo>
                  <a:pt x="16897" y="11290"/>
                  <a:pt x="16899" y="11459"/>
                  <a:pt x="16925" y="11483"/>
                </a:cubicBezTo>
                <a:cubicBezTo>
                  <a:pt x="16939" y="11496"/>
                  <a:pt x="16951" y="11540"/>
                  <a:pt x="16951" y="11584"/>
                </a:cubicBezTo>
                <a:cubicBezTo>
                  <a:pt x="16951" y="11656"/>
                  <a:pt x="16960" y="11662"/>
                  <a:pt x="17055" y="11652"/>
                </a:cubicBezTo>
                <a:cubicBezTo>
                  <a:pt x="17113" y="11649"/>
                  <a:pt x="17165" y="11629"/>
                  <a:pt x="17167" y="11612"/>
                </a:cubicBezTo>
                <a:cubicBezTo>
                  <a:pt x="17172" y="11591"/>
                  <a:pt x="17195" y="11578"/>
                  <a:pt x="17220" y="11578"/>
                </a:cubicBezTo>
                <a:cubicBezTo>
                  <a:pt x="17244" y="11578"/>
                  <a:pt x="17265" y="11564"/>
                  <a:pt x="17265" y="11544"/>
                </a:cubicBezTo>
                <a:cubicBezTo>
                  <a:pt x="17265" y="11527"/>
                  <a:pt x="17279" y="11520"/>
                  <a:pt x="17297" y="11530"/>
                </a:cubicBezTo>
                <a:cubicBezTo>
                  <a:pt x="17344" y="11557"/>
                  <a:pt x="17428" y="11425"/>
                  <a:pt x="17428" y="11330"/>
                </a:cubicBezTo>
                <a:cubicBezTo>
                  <a:pt x="17428" y="11195"/>
                  <a:pt x="17290" y="10842"/>
                  <a:pt x="17179" y="10690"/>
                </a:cubicBezTo>
                <a:cubicBezTo>
                  <a:pt x="17120" y="10608"/>
                  <a:pt x="17051" y="10510"/>
                  <a:pt x="17023" y="10466"/>
                </a:cubicBezTo>
                <a:cubicBezTo>
                  <a:pt x="16997" y="10422"/>
                  <a:pt x="16934" y="10354"/>
                  <a:pt x="16885" y="10314"/>
                </a:cubicBezTo>
                <a:cubicBezTo>
                  <a:pt x="16839" y="10276"/>
                  <a:pt x="16783" y="10209"/>
                  <a:pt x="16764" y="10165"/>
                </a:cubicBezTo>
                <a:cubicBezTo>
                  <a:pt x="16730" y="10090"/>
                  <a:pt x="16732" y="10083"/>
                  <a:pt x="16792" y="10029"/>
                </a:cubicBezTo>
                <a:cubicBezTo>
                  <a:pt x="16827" y="10002"/>
                  <a:pt x="16885" y="9920"/>
                  <a:pt x="16918" y="9849"/>
                </a:cubicBezTo>
                <a:cubicBezTo>
                  <a:pt x="16974" y="9734"/>
                  <a:pt x="16976" y="9717"/>
                  <a:pt x="16946" y="9633"/>
                </a:cubicBezTo>
                <a:cubicBezTo>
                  <a:pt x="16906" y="9524"/>
                  <a:pt x="16913" y="9355"/>
                  <a:pt x="16958" y="9365"/>
                </a:cubicBezTo>
                <a:cubicBezTo>
                  <a:pt x="16971" y="9371"/>
                  <a:pt x="16985" y="9344"/>
                  <a:pt x="16985" y="9304"/>
                </a:cubicBezTo>
                <a:cubicBezTo>
                  <a:pt x="16985" y="9267"/>
                  <a:pt x="16995" y="9243"/>
                  <a:pt x="17006" y="9253"/>
                </a:cubicBezTo>
                <a:cubicBezTo>
                  <a:pt x="17018" y="9267"/>
                  <a:pt x="17039" y="9233"/>
                  <a:pt x="17051" y="9182"/>
                </a:cubicBezTo>
                <a:cubicBezTo>
                  <a:pt x="17065" y="9128"/>
                  <a:pt x="17076" y="9107"/>
                  <a:pt x="17076" y="9134"/>
                </a:cubicBezTo>
                <a:cubicBezTo>
                  <a:pt x="17078" y="9172"/>
                  <a:pt x="17088" y="9168"/>
                  <a:pt x="17113" y="9117"/>
                </a:cubicBezTo>
                <a:cubicBezTo>
                  <a:pt x="17141" y="9067"/>
                  <a:pt x="17146" y="9063"/>
                  <a:pt x="17148" y="9107"/>
                </a:cubicBezTo>
                <a:cubicBezTo>
                  <a:pt x="17148" y="9182"/>
                  <a:pt x="17311" y="9250"/>
                  <a:pt x="17386" y="9209"/>
                </a:cubicBezTo>
                <a:cubicBezTo>
                  <a:pt x="17460" y="9168"/>
                  <a:pt x="17590" y="8948"/>
                  <a:pt x="17590" y="8867"/>
                </a:cubicBezTo>
                <a:cubicBezTo>
                  <a:pt x="17590" y="8775"/>
                  <a:pt x="17656" y="8426"/>
                  <a:pt x="17681" y="8379"/>
                </a:cubicBezTo>
                <a:cubicBezTo>
                  <a:pt x="17693" y="8358"/>
                  <a:pt x="17702" y="8202"/>
                  <a:pt x="17702" y="8036"/>
                </a:cubicBezTo>
                <a:cubicBezTo>
                  <a:pt x="17702" y="7867"/>
                  <a:pt x="17711" y="7694"/>
                  <a:pt x="17725" y="7647"/>
                </a:cubicBezTo>
                <a:cubicBezTo>
                  <a:pt x="17742" y="7579"/>
                  <a:pt x="17735" y="7521"/>
                  <a:pt x="17691" y="7376"/>
                </a:cubicBezTo>
                <a:cubicBezTo>
                  <a:pt x="17660" y="7274"/>
                  <a:pt x="17623" y="7179"/>
                  <a:pt x="17607" y="7165"/>
                </a:cubicBezTo>
                <a:cubicBezTo>
                  <a:pt x="17593" y="7152"/>
                  <a:pt x="17588" y="7132"/>
                  <a:pt x="17597" y="7118"/>
                </a:cubicBezTo>
                <a:cubicBezTo>
                  <a:pt x="17607" y="7104"/>
                  <a:pt x="17590" y="7071"/>
                  <a:pt x="17565" y="7043"/>
                </a:cubicBezTo>
                <a:cubicBezTo>
                  <a:pt x="17479" y="6959"/>
                  <a:pt x="17388" y="6596"/>
                  <a:pt x="17451" y="6596"/>
                </a:cubicBezTo>
                <a:cubicBezTo>
                  <a:pt x="17497" y="6596"/>
                  <a:pt x="17679" y="6816"/>
                  <a:pt x="17693" y="6884"/>
                </a:cubicBezTo>
                <a:cubicBezTo>
                  <a:pt x="17700" y="6921"/>
                  <a:pt x="17742" y="7006"/>
                  <a:pt x="17783" y="7071"/>
                </a:cubicBezTo>
                <a:cubicBezTo>
                  <a:pt x="17825" y="7135"/>
                  <a:pt x="17884" y="7260"/>
                  <a:pt x="17912" y="7345"/>
                </a:cubicBezTo>
                <a:cubicBezTo>
                  <a:pt x="17939" y="7430"/>
                  <a:pt x="17993" y="7542"/>
                  <a:pt x="18030" y="7589"/>
                </a:cubicBezTo>
                <a:cubicBezTo>
                  <a:pt x="18067" y="7637"/>
                  <a:pt x="18109" y="7728"/>
                  <a:pt x="18126" y="7796"/>
                </a:cubicBezTo>
                <a:cubicBezTo>
                  <a:pt x="18140" y="7864"/>
                  <a:pt x="18160" y="7918"/>
                  <a:pt x="18172" y="7918"/>
                </a:cubicBezTo>
                <a:cubicBezTo>
                  <a:pt x="18184" y="7918"/>
                  <a:pt x="18202" y="7969"/>
                  <a:pt x="18216" y="8030"/>
                </a:cubicBezTo>
                <a:cubicBezTo>
                  <a:pt x="18233" y="8094"/>
                  <a:pt x="18275" y="8189"/>
                  <a:pt x="18314" y="8243"/>
                </a:cubicBezTo>
                <a:lnTo>
                  <a:pt x="18386" y="8341"/>
                </a:lnTo>
                <a:lnTo>
                  <a:pt x="18370" y="8219"/>
                </a:lnTo>
                <a:cubicBezTo>
                  <a:pt x="18354" y="8097"/>
                  <a:pt x="18356" y="8097"/>
                  <a:pt x="18419" y="8114"/>
                </a:cubicBezTo>
                <a:cubicBezTo>
                  <a:pt x="18456" y="8124"/>
                  <a:pt x="18503" y="8165"/>
                  <a:pt x="18526" y="8202"/>
                </a:cubicBezTo>
                <a:cubicBezTo>
                  <a:pt x="18558" y="8260"/>
                  <a:pt x="18565" y="8263"/>
                  <a:pt x="18568" y="8219"/>
                </a:cubicBezTo>
                <a:cubicBezTo>
                  <a:pt x="18568" y="8155"/>
                  <a:pt x="18491" y="8019"/>
                  <a:pt x="18456" y="8019"/>
                </a:cubicBezTo>
                <a:cubicBezTo>
                  <a:pt x="18442" y="8019"/>
                  <a:pt x="18405" y="7986"/>
                  <a:pt x="18375" y="7941"/>
                </a:cubicBezTo>
                <a:cubicBezTo>
                  <a:pt x="18342" y="7901"/>
                  <a:pt x="18291" y="7840"/>
                  <a:pt x="18258" y="7809"/>
                </a:cubicBezTo>
                <a:cubicBezTo>
                  <a:pt x="18226" y="7775"/>
                  <a:pt x="18184" y="7684"/>
                  <a:pt x="18165" y="7606"/>
                </a:cubicBezTo>
                <a:cubicBezTo>
                  <a:pt x="18147" y="7525"/>
                  <a:pt x="18123" y="7433"/>
                  <a:pt x="18114" y="7399"/>
                </a:cubicBezTo>
                <a:cubicBezTo>
                  <a:pt x="18088" y="7311"/>
                  <a:pt x="18200" y="7325"/>
                  <a:pt x="18312" y="7426"/>
                </a:cubicBezTo>
                <a:cubicBezTo>
                  <a:pt x="18409" y="7518"/>
                  <a:pt x="18428" y="7525"/>
                  <a:pt x="18428" y="7484"/>
                </a:cubicBezTo>
                <a:cubicBezTo>
                  <a:pt x="18428" y="7470"/>
                  <a:pt x="18393" y="7430"/>
                  <a:pt x="18354" y="7392"/>
                </a:cubicBezTo>
                <a:cubicBezTo>
                  <a:pt x="18312" y="7359"/>
                  <a:pt x="18235" y="7267"/>
                  <a:pt x="18181" y="7193"/>
                </a:cubicBezTo>
                <a:cubicBezTo>
                  <a:pt x="18130" y="7115"/>
                  <a:pt x="17995" y="6932"/>
                  <a:pt x="17884" y="6783"/>
                </a:cubicBezTo>
                <a:cubicBezTo>
                  <a:pt x="17772" y="6633"/>
                  <a:pt x="17665" y="6471"/>
                  <a:pt x="17646" y="6420"/>
                </a:cubicBezTo>
                <a:cubicBezTo>
                  <a:pt x="17604" y="6305"/>
                  <a:pt x="17511" y="6156"/>
                  <a:pt x="17481" y="6156"/>
                </a:cubicBezTo>
                <a:cubicBezTo>
                  <a:pt x="17467" y="6156"/>
                  <a:pt x="17432" y="6115"/>
                  <a:pt x="17402" y="6061"/>
                </a:cubicBezTo>
                <a:cubicBezTo>
                  <a:pt x="17318" y="5922"/>
                  <a:pt x="17274" y="5881"/>
                  <a:pt x="17232" y="5905"/>
                </a:cubicBezTo>
                <a:cubicBezTo>
                  <a:pt x="17199" y="5922"/>
                  <a:pt x="17206" y="5939"/>
                  <a:pt x="17267" y="5993"/>
                </a:cubicBezTo>
                <a:cubicBezTo>
                  <a:pt x="17339" y="6057"/>
                  <a:pt x="17339" y="6057"/>
                  <a:pt x="17297" y="6125"/>
                </a:cubicBezTo>
                <a:cubicBezTo>
                  <a:pt x="17258" y="6189"/>
                  <a:pt x="17258" y="6200"/>
                  <a:pt x="17290" y="6234"/>
                </a:cubicBezTo>
                <a:cubicBezTo>
                  <a:pt x="17339" y="6288"/>
                  <a:pt x="17414" y="6457"/>
                  <a:pt x="17400" y="6481"/>
                </a:cubicBezTo>
                <a:cubicBezTo>
                  <a:pt x="17381" y="6508"/>
                  <a:pt x="17265" y="6315"/>
                  <a:pt x="17265" y="6257"/>
                </a:cubicBezTo>
                <a:cubicBezTo>
                  <a:pt x="17265" y="6240"/>
                  <a:pt x="17199" y="6176"/>
                  <a:pt x="17120" y="6118"/>
                </a:cubicBezTo>
                <a:cubicBezTo>
                  <a:pt x="17039" y="6064"/>
                  <a:pt x="16944" y="5993"/>
                  <a:pt x="16909" y="5966"/>
                </a:cubicBezTo>
                <a:cubicBezTo>
                  <a:pt x="16832" y="5905"/>
                  <a:pt x="16627" y="5878"/>
                  <a:pt x="16657" y="5932"/>
                </a:cubicBezTo>
                <a:cubicBezTo>
                  <a:pt x="16681" y="5976"/>
                  <a:pt x="16648" y="6122"/>
                  <a:pt x="16613" y="6122"/>
                </a:cubicBezTo>
                <a:cubicBezTo>
                  <a:pt x="16601" y="6122"/>
                  <a:pt x="16590" y="6091"/>
                  <a:pt x="16590" y="6054"/>
                </a:cubicBezTo>
                <a:cubicBezTo>
                  <a:pt x="16590" y="6017"/>
                  <a:pt x="16574" y="5986"/>
                  <a:pt x="16555" y="5986"/>
                </a:cubicBezTo>
                <a:cubicBezTo>
                  <a:pt x="16536" y="5986"/>
                  <a:pt x="16520" y="5956"/>
                  <a:pt x="16520" y="5918"/>
                </a:cubicBezTo>
                <a:cubicBezTo>
                  <a:pt x="16520" y="5881"/>
                  <a:pt x="16509" y="5851"/>
                  <a:pt x="16495" y="5851"/>
                </a:cubicBezTo>
                <a:cubicBezTo>
                  <a:pt x="16481" y="5851"/>
                  <a:pt x="16474" y="5830"/>
                  <a:pt x="16481" y="5803"/>
                </a:cubicBezTo>
                <a:cubicBezTo>
                  <a:pt x="16499" y="5732"/>
                  <a:pt x="16415" y="5634"/>
                  <a:pt x="16364" y="5664"/>
                </a:cubicBezTo>
                <a:cubicBezTo>
                  <a:pt x="16341" y="5681"/>
                  <a:pt x="16311" y="5688"/>
                  <a:pt x="16294" y="5685"/>
                </a:cubicBezTo>
                <a:cubicBezTo>
                  <a:pt x="16281" y="5681"/>
                  <a:pt x="16262" y="5695"/>
                  <a:pt x="16253" y="5715"/>
                </a:cubicBezTo>
                <a:cubicBezTo>
                  <a:pt x="16238" y="5746"/>
                  <a:pt x="16304" y="5762"/>
                  <a:pt x="16415" y="5756"/>
                </a:cubicBezTo>
                <a:cubicBezTo>
                  <a:pt x="16441" y="5756"/>
                  <a:pt x="16448" y="5762"/>
                  <a:pt x="16432" y="5773"/>
                </a:cubicBezTo>
                <a:cubicBezTo>
                  <a:pt x="16408" y="5786"/>
                  <a:pt x="16411" y="5803"/>
                  <a:pt x="16441" y="5854"/>
                </a:cubicBezTo>
                <a:cubicBezTo>
                  <a:pt x="16462" y="5888"/>
                  <a:pt x="16469" y="5918"/>
                  <a:pt x="16455" y="5918"/>
                </a:cubicBezTo>
                <a:cubicBezTo>
                  <a:pt x="16443" y="5918"/>
                  <a:pt x="16436" y="5952"/>
                  <a:pt x="16443" y="5993"/>
                </a:cubicBezTo>
                <a:cubicBezTo>
                  <a:pt x="16450" y="6044"/>
                  <a:pt x="16439" y="6030"/>
                  <a:pt x="16408" y="5952"/>
                </a:cubicBezTo>
                <a:cubicBezTo>
                  <a:pt x="16369" y="5847"/>
                  <a:pt x="16350" y="5830"/>
                  <a:pt x="16243" y="5813"/>
                </a:cubicBezTo>
                <a:cubicBezTo>
                  <a:pt x="16043" y="5776"/>
                  <a:pt x="16041" y="5769"/>
                  <a:pt x="16129" y="5607"/>
                </a:cubicBezTo>
                <a:cubicBezTo>
                  <a:pt x="16229" y="5420"/>
                  <a:pt x="16266" y="5315"/>
                  <a:pt x="16236" y="5302"/>
                </a:cubicBezTo>
                <a:cubicBezTo>
                  <a:pt x="16211" y="5288"/>
                  <a:pt x="16308" y="4970"/>
                  <a:pt x="16339" y="4970"/>
                </a:cubicBezTo>
                <a:cubicBezTo>
                  <a:pt x="16348" y="4970"/>
                  <a:pt x="16346" y="4932"/>
                  <a:pt x="16334" y="4885"/>
                </a:cubicBezTo>
                <a:cubicBezTo>
                  <a:pt x="16315" y="4817"/>
                  <a:pt x="16320" y="4793"/>
                  <a:pt x="16346" y="4780"/>
                </a:cubicBezTo>
                <a:cubicBezTo>
                  <a:pt x="16364" y="4766"/>
                  <a:pt x="16380" y="4722"/>
                  <a:pt x="16380" y="4678"/>
                </a:cubicBezTo>
                <a:cubicBezTo>
                  <a:pt x="16380" y="4624"/>
                  <a:pt x="16399" y="4587"/>
                  <a:pt x="16429" y="4570"/>
                </a:cubicBezTo>
                <a:cubicBezTo>
                  <a:pt x="16506" y="4526"/>
                  <a:pt x="16839" y="4519"/>
                  <a:pt x="16857" y="4559"/>
                </a:cubicBezTo>
                <a:cubicBezTo>
                  <a:pt x="16864" y="4580"/>
                  <a:pt x="16892" y="4597"/>
                  <a:pt x="16918" y="4597"/>
                </a:cubicBezTo>
                <a:cubicBezTo>
                  <a:pt x="16944" y="4597"/>
                  <a:pt x="16960" y="4587"/>
                  <a:pt x="16953" y="4570"/>
                </a:cubicBezTo>
                <a:cubicBezTo>
                  <a:pt x="16948" y="4556"/>
                  <a:pt x="17027" y="4549"/>
                  <a:pt x="17130" y="4553"/>
                </a:cubicBezTo>
                <a:cubicBezTo>
                  <a:pt x="17307" y="4563"/>
                  <a:pt x="17316" y="4559"/>
                  <a:pt x="17304" y="4492"/>
                </a:cubicBezTo>
                <a:cubicBezTo>
                  <a:pt x="17295" y="4441"/>
                  <a:pt x="17302" y="4427"/>
                  <a:pt x="17330" y="4441"/>
                </a:cubicBezTo>
                <a:cubicBezTo>
                  <a:pt x="17423" y="4478"/>
                  <a:pt x="17535" y="4509"/>
                  <a:pt x="17553" y="4498"/>
                </a:cubicBezTo>
                <a:cubicBezTo>
                  <a:pt x="17567" y="4495"/>
                  <a:pt x="17602" y="4498"/>
                  <a:pt x="17632" y="4512"/>
                </a:cubicBezTo>
                <a:cubicBezTo>
                  <a:pt x="17677" y="4529"/>
                  <a:pt x="17681" y="4543"/>
                  <a:pt x="17660" y="4580"/>
                </a:cubicBezTo>
                <a:cubicBezTo>
                  <a:pt x="17630" y="4634"/>
                  <a:pt x="17656" y="4665"/>
                  <a:pt x="17735" y="4665"/>
                </a:cubicBezTo>
                <a:cubicBezTo>
                  <a:pt x="17919" y="4665"/>
                  <a:pt x="17963" y="4658"/>
                  <a:pt x="17963" y="4627"/>
                </a:cubicBezTo>
                <a:cubicBezTo>
                  <a:pt x="17963" y="4607"/>
                  <a:pt x="17988" y="4600"/>
                  <a:pt x="18028" y="4614"/>
                </a:cubicBezTo>
                <a:cubicBezTo>
                  <a:pt x="18065" y="4624"/>
                  <a:pt x="18126" y="4617"/>
                  <a:pt x="18160" y="4597"/>
                </a:cubicBezTo>
                <a:cubicBezTo>
                  <a:pt x="18242" y="4553"/>
                  <a:pt x="18216" y="4515"/>
                  <a:pt x="18065" y="4458"/>
                </a:cubicBezTo>
                <a:cubicBezTo>
                  <a:pt x="17963" y="4421"/>
                  <a:pt x="17949" y="4373"/>
                  <a:pt x="17991" y="4217"/>
                </a:cubicBezTo>
                <a:cubicBezTo>
                  <a:pt x="18002" y="4170"/>
                  <a:pt x="18014" y="4078"/>
                  <a:pt x="18016" y="4017"/>
                </a:cubicBezTo>
                <a:cubicBezTo>
                  <a:pt x="18021" y="3912"/>
                  <a:pt x="18028" y="3905"/>
                  <a:pt x="18114" y="3892"/>
                </a:cubicBezTo>
                <a:cubicBezTo>
                  <a:pt x="18165" y="3885"/>
                  <a:pt x="18228" y="3882"/>
                  <a:pt x="18254" y="3882"/>
                </a:cubicBezTo>
                <a:cubicBezTo>
                  <a:pt x="18279" y="3885"/>
                  <a:pt x="18328" y="3885"/>
                  <a:pt x="18365" y="3889"/>
                </a:cubicBezTo>
                <a:cubicBezTo>
                  <a:pt x="18405" y="3889"/>
                  <a:pt x="18428" y="3905"/>
                  <a:pt x="18428" y="3936"/>
                </a:cubicBezTo>
                <a:cubicBezTo>
                  <a:pt x="18428" y="4004"/>
                  <a:pt x="18517" y="4129"/>
                  <a:pt x="18547" y="4105"/>
                </a:cubicBezTo>
                <a:cubicBezTo>
                  <a:pt x="18558" y="4092"/>
                  <a:pt x="18589" y="4119"/>
                  <a:pt x="18614" y="4163"/>
                </a:cubicBezTo>
                <a:cubicBezTo>
                  <a:pt x="18645" y="4214"/>
                  <a:pt x="18658" y="4224"/>
                  <a:pt x="18661" y="4194"/>
                </a:cubicBezTo>
                <a:cubicBezTo>
                  <a:pt x="18661" y="4166"/>
                  <a:pt x="18668" y="4156"/>
                  <a:pt x="18677" y="4170"/>
                </a:cubicBezTo>
                <a:cubicBezTo>
                  <a:pt x="18686" y="4180"/>
                  <a:pt x="18705" y="4143"/>
                  <a:pt x="18717" y="4082"/>
                </a:cubicBezTo>
                <a:cubicBezTo>
                  <a:pt x="18738" y="3997"/>
                  <a:pt x="18756" y="3966"/>
                  <a:pt x="18807" y="3960"/>
                </a:cubicBezTo>
                <a:cubicBezTo>
                  <a:pt x="18863" y="3949"/>
                  <a:pt x="18900" y="3885"/>
                  <a:pt x="18847" y="3885"/>
                </a:cubicBezTo>
                <a:cubicBezTo>
                  <a:pt x="18835" y="3885"/>
                  <a:pt x="18798" y="3844"/>
                  <a:pt x="18763" y="3794"/>
                </a:cubicBezTo>
                <a:cubicBezTo>
                  <a:pt x="18703" y="3706"/>
                  <a:pt x="18703" y="3702"/>
                  <a:pt x="18751" y="3678"/>
                </a:cubicBezTo>
                <a:cubicBezTo>
                  <a:pt x="18807" y="3648"/>
                  <a:pt x="18877" y="3675"/>
                  <a:pt x="18856" y="3719"/>
                </a:cubicBezTo>
                <a:cubicBezTo>
                  <a:pt x="18842" y="3756"/>
                  <a:pt x="18966" y="3987"/>
                  <a:pt x="19000" y="3987"/>
                </a:cubicBezTo>
                <a:cubicBezTo>
                  <a:pt x="19045" y="3987"/>
                  <a:pt x="19026" y="4099"/>
                  <a:pt x="18970" y="4173"/>
                </a:cubicBezTo>
                <a:cubicBezTo>
                  <a:pt x="18933" y="4221"/>
                  <a:pt x="18921" y="4268"/>
                  <a:pt x="18928" y="4322"/>
                </a:cubicBezTo>
                <a:cubicBezTo>
                  <a:pt x="18933" y="4370"/>
                  <a:pt x="18928" y="4424"/>
                  <a:pt x="18914" y="4451"/>
                </a:cubicBezTo>
                <a:cubicBezTo>
                  <a:pt x="18898" y="4475"/>
                  <a:pt x="18893" y="4543"/>
                  <a:pt x="18903" y="4597"/>
                </a:cubicBezTo>
                <a:cubicBezTo>
                  <a:pt x="18919" y="4722"/>
                  <a:pt x="18884" y="4868"/>
                  <a:pt x="18835" y="4868"/>
                </a:cubicBezTo>
                <a:cubicBezTo>
                  <a:pt x="18817" y="4868"/>
                  <a:pt x="18800" y="4881"/>
                  <a:pt x="18800" y="4902"/>
                </a:cubicBezTo>
                <a:cubicBezTo>
                  <a:pt x="18800" y="4919"/>
                  <a:pt x="18777" y="4936"/>
                  <a:pt x="18749" y="4936"/>
                </a:cubicBezTo>
                <a:cubicBezTo>
                  <a:pt x="18696" y="4936"/>
                  <a:pt x="18696" y="4936"/>
                  <a:pt x="18756" y="5017"/>
                </a:cubicBezTo>
                <a:cubicBezTo>
                  <a:pt x="18800" y="5078"/>
                  <a:pt x="18814" y="5125"/>
                  <a:pt x="18807" y="5183"/>
                </a:cubicBezTo>
                <a:cubicBezTo>
                  <a:pt x="18789" y="5325"/>
                  <a:pt x="18910" y="5556"/>
                  <a:pt x="19180" y="5895"/>
                </a:cubicBezTo>
                <a:cubicBezTo>
                  <a:pt x="19243" y="5973"/>
                  <a:pt x="19338" y="6095"/>
                  <a:pt x="19389" y="6169"/>
                </a:cubicBezTo>
                <a:cubicBezTo>
                  <a:pt x="19443" y="6240"/>
                  <a:pt x="19533" y="6356"/>
                  <a:pt x="19592" y="6423"/>
                </a:cubicBezTo>
                <a:cubicBezTo>
                  <a:pt x="19647" y="6491"/>
                  <a:pt x="19719" y="6586"/>
                  <a:pt x="19750" y="6637"/>
                </a:cubicBezTo>
                <a:cubicBezTo>
                  <a:pt x="19780" y="6688"/>
                  <a:pt x="19836" y="6762"/>
                  <a:pt x="19871" y="6800"/>
                </a:cubicBezTo>
                <a:lnTo>
                  <a:pt x="19938" y="6871"/>
                </a:lnTo>
                <a:lnTo>
                  <a:pt x="19975" y="6766"/>
                </a:lnTo>
                <a:cubicBezTo>
                  <a:pt x="20017" y="6647"/>
                  <a:pt x="20006" y="6491"/>
                  <a:pt x="19950" y="6423"/>
                </a:cubicBezTo>
                <a:cubicBezTo>
                  <a:pt x="19908" y="6372"/>
                  <a:pt x="19908" y="6271"/>
                  <a:pt x="19950" y="6247"/>
                </a:cubicBezTo>
                <a:cubicBezTo>
                  <a:pt x="19968" y="6237"/>
                  <a:pt x="20008" y="6237"/>
                  <a:pt x="20038" y="6247"/>
                </a:cubicBezTo>
                <a:cubicBezTo>
                  <a:pt x="20082" y="6261"/>
                  <a:pt x="20073" y="6237"/>
                  <a:pt x="19989" y="6132"/>
                </a:cubicBezTo>
                <a:cubicBezTo>
                  <a:pt x="19908" y="6023"/>
                  <a:pt x="19892" y="5983"/>
                  <a:pt x="19906" y="5922"/>
                </a:cubicBezTo>
                <a:cubicBezTo>
                  <a:pt x="19920" y="5857"/>
                  <a:pt x="19931" y="5851"/>
                  <a:pt x="20003" y="5871"/>
                </a:cubicBezTo>
                <a:cubicBezTo>
                  <a:pt x="20073" y="5891"/>
                  <a:pt x="20085" y="5885"/>
                  <a:pt x="20075" y="5830"/>
                </a:cubicBezTo>
                <a:cubicBezTo>
                  <a:pt x="20071" y="5796"/>
                  <a:pt x="20027" y="5729"/>
                  <a:pt x="19978" y="5681"/>
                </a:cubicBezTo>
                <a:cubicBezTo>
                  <a:pt x="19836" y="5539"/>
                  <a:pt x="19780" y="5332"/>
                  <a:pt x="19906" y="5417"/>
                </a:cubicBezTo>
                <a:cubicBezTo>
                  <a:pt x="19938" y="5437"/>
                  <a:pt x="19971" y="5444"/>
                  <a:pt x="19980" y="5434"/>
                </a:cubicBezTo>
                <a:cubicBezTo>
                  <a:pt x="20001" y="5400"/>
                  <a:pt x="19894" y="5241"/>
                  <a:pt x="19850" y="5241"/>
                </a:cubicBezTo>
                <a:cubicBezTo>
                  <a:pt x="19799" y="5237"/>
                  <a:pt x="19685" y="5088"/>
                  <a:pt x="19685" y="5024"/>
                </a:cubicBezTo>
                <a:cubicBezTo>
                  <a:pt x="19685" y="4953"/>
                  <a:pt x="19598" y="4892"/>
                  <a:pt x="19531" y="4915"/>
                </a:cubicBezTo>
                <a:cubicBezTo>
                  <a:pt x="19447" y="4946"/>
                  <a:pt x="19354" y="4804"/>
                  <a:pt x="19373" y="4671"/>
                </a:cubicBezTo>
                <a:cubicBezTo>
                  <a:pt x="19384" y="4593"/>
                  <a:pt x="19373" y="4553"/>
                  <a:pt x="19326" y="4482"/>
                </a:cubicBezTo>
                <a:cubicBezTo>
                  <a:pt x="19268" y="4400"/>
                  <a:pt x="19268" y="4376"/>
                  <a:pt x="19319" y="4390"/>
                </a:cubicBezTo>
                <a:cubicBezTo>
                  <a:pt x="19329" y="4393"/>
                  <a:pt x="19359" y="4376"/>
                  <a:pt x="19387" y="4356"/>
                </a:cubicBezTo>
                <a:cubicBezTo>
                  <a:pt x="19412" y="4336"/>
                  <a:pt x="19429" y="4332"/>
                  <a:pt x="19419" y="4353"/>
                </a:cubicBezTo>
                <a:cubicBezTo>
                  <a:pt x="19412" y="4370"/>
                  <a:pt x="19422" y="4393"/>
                  <a:pt x="19440" y="4407"/>
                </a:cubicBezTo>
                <a:cubicBezTo>
                  <a:pt x="19478" y="4427"/>
                  <a:pt x="19508" y="4376"/>
                  <a:pt x="19489" y="4329"/>
                </a:cubicBezTo>
                <a:cubicBezTo>
                  <a:pt x="19459" y="4258"/>
                  <a:pt x="19545" y="4271"/>
                  <a:pt x="19592" y="4343"/>
                </a:cubicBezTo>
                <a:cubicBezTo>
                  <a:pt x="19650" y="4431"/>
                  <a:pt x="19685" y="4427"/>
                  <a:pt x="19685" y="4329"/>
                </a:cubicBezTo>
                <a:cubicBezTo>
                  <a:pt x="19685" y="4200"/>
                  <a:pt x="19901" y="4190"/>
                  <a:pt x="20078" y="4309"/>
                </a:cubicBezTo>
                <a:cubicBezTo>
                  <a:pt x="20213" y="4400"/>
                  <a:pt x="20238" y="4400"/>
                  <a:pt x="20201" y="4305"/>
                </a:cubicBezTo>
                <a:cubicBezTo>
                  <a:pt x="20185" y="4261"/>
                  <a:pt x="20192" y="4227"/>
                  <a:pt x="20234" y="4166"/>
                </a:cubicBezTo>
                <a:cubicBezTo>
                  <a:pt x="20264" y="4122"/>
                  <a:pt x="20297" y="4048"/>
                  <a:pt x="20303" y="4004"/>
                </a:cubicBezTo>
                <a:cubicBezTo>
                  <a:pt x="20310" y="3956"/>
                  <a:pt x="20343" y="3909"/>
                  <a:pt x="20385" y="3889"/>
                </a:cubicBezTo>
                <a:cubicBezTo>
                  <a:pt x="20422" y="3872"/>
                  <a:pt x="20452" y="3838"/>
                  <a:pt x="20452" y="3821"/>
                </a:cubicBezTo>
                <a:cubicBezTo>
                  <a:pt x="20452" y="3800"/>
                  <a:pt x="20466" y="3783"/>
                  <a:pt x="20485" y="3783"/>
                </a:cubicBezTo>
                <a:cubicBezTo>
                  <a:pt x="20501" y="3783"/>
                  <a:pt x="20531" y="3760"/>
                  <a:pt x="20548" y="3729"/>
                </a:cubicBezTo>
                <a:cubicBezTo>
                  <a:pt x="20578" y="3675"/>
                  <a:pt x="20669" y="3678"/>
                  <a:pt x="20855" y="3736"/>
                </a:cubicBezTo>
                <a:cubicBezTo>
                  <a:pt x="20908" y="3753"/>
                  <a:pt x="20918" y="3746"/>
                  <a:pt x="20918" y="3689"/>
                </a:cubicBezTo>
                <a:cubicBezTo>
                  <a:pt x="20918" y="3645"/>
                  <a:pt x="20897" y="3611"/>
                  <a:pt x="20867" y="3594"/>
                </a:cubicBezTo>
                <a:cubicBezTo>
                  <a:pt x="20836" y="3584"/>
                  <a:pt x="20797" y="3553"/>
                  <a:pt x="20778" y="3529"/>
                </a:cubicBezTo>
                <a:cubicBezTo>
                  <a:pt x="20760" y="3506"/>
                  <a:pt x="20718" y="3475"/>
                  <a:pt x="20685" y="3458"/>
                </a:cubicBezTo>
                <a:cubicBezTo>
                  <a:pt x="20594" y="3411"/>
                  <a:pt x="20336" y="3194"/>
                  <a:pt x="20336" y="3163"/>
                </a:cubicBezTo>
                <a:cubicBezTo>
                  <a:pt x="20336" y="3150"/>
                  <a:pt x="20357" y="3106"/>
                  <a:pt x="20380" y="3065"/>
                </a:cubicBezTo>
                <a:cubicBezTo>
                  <a:pt x="20441" y="2974"/>
                  <a:pt x="20406" y="2889"/>
                  <a:pt x="20285" y="2838"/>
                </a:cubicBezTo>
                <a:cubicBezTo>
                  <a:pt x="20236" y="2814"/>
                  <a:pt x="20201" y="2784"/>
                  <a:pt x="20208" y="2767"/>
                </a:cubicBezTo>
                <a:cubicBezTo>
                  <a:pt x="20215" y="2746"/>
                  <a:pt x="20283" y="2777"/>
                  <a:pt x="20355" y="2831"/>
                </a:cubicBezTo>
                <a:cubicBezTo>
                  <a:pt x="20466" y="2913"/>
                  <a:pt x="20515" y="2929"/>
                  <a:pt x="20650" y="2926"/>
                </a:cubicBezTo>
                <a:cubicBezTo>
                  <a:pt x="20785" y="2926"/>
                  <a:pt x="20834" y="2940"/>
                  <a:pt x="20929" y="3014"/>
                </a:cubicBezTo>
                <a:cubicBezTo>
                  <a:pt x="20992" y="3065"/>
                  <a:pt x="21069" y="3106"/>
                  <a:pt x="21097" y="3106"/>
                </a:cubicBezTo>
                <a:cubicBezTo>
                  <a:pt x="21122" y="3106"/>
                  <a:pt x="21211" y="3136"/>
                  <a:pt x="21288" y="3170"/>
                </a:cubicBezTo>
                <a:cubicBezTo>
                  <a:pt x="21420" y="3231"/>
                  <a:pt x="21432" y="3231"/>
                  <a:pt x="21455" y="3177"/>
                </a:cubicBezTo>
                <a:cubicBezTo>
                  <a:pt x="21476" y="3129"/>
                  <a:pt x="21479" y="3129"/>
                  <a:pt x="21467" y="3180"/>
                </a:cubicBezTo>
                <a:cubicBezTo>
                  <a:pt x="21453" y="3248"/>
                  <a:pt x="21511" y="3262"/>
                  <a:pt x="21569" y="3207"/>
                </a:cubicBezTo>
                <a:cubicBezTo>
                  <a:pt x="21600" y="3180"/>
                  <a:pt x="21595" y="3170"/>
                  <a:pt x="21553" y="3153"/>
                </a:cubicBezTo>
                <a:cubicBezTo>
                  <a:pt x="21523" y="3140"/>
                  <a:pt x="21507" y="3119"/>
                  <a:pt x="21514" y="3102"/>
                </a:cubicBezTo>
                <a:cubicBezTo>
                  <a:pt x="21520" y="3085"/>
                  <a:pt x="21514" y="3072"/>
                  <a:pt x="21502" y="3072"/>
                </a:cubicBezTo>
                <a:cubicBezTo>
                  <a:pt x="21488" y="3072"/>
                  <a:pt x="21455" y="3041"/>
                  <a:pt x="21432" y="3007"/>
                </a:cubicBezTo>
                <a:cubicBezTo>
                  <a:pt x="21385" y="2940"/>
                  <a:pt x="21385" y="2940"/>
                  <a:pt x="21446" y="2929"/>
                </a:cubicBezTo>
                <a:cubicBezTo>
                  <a:pt x="21481" y="2923"/>
                  <a:pt x="21514" y="2899"/>
                  <a:pt x="21518" y="2872"/>
                </a:cubicBezTo>
                <a:cubicBezTo>
                  <a:pt x="21525" y="2838"/>
                  <a:pt x="21518" y="2831"/>
                  <a:pt x="21492" y="2845"/>
                </a:cubicBezTo>
                <a:cubicBezTo>
                  <a:pt x="21469" y="2858"/>
                  <a:pt x="21460" y="2852"/>
                  <a:pt x="21467" y="2824"/>
                </a:cubicBezTo>
                <a:cubicBezTo>
                  <a:pt x="21472" y="2801"/>
                  <a:pt x="21448" y="2757"/>
                  <a:pt x="21411" y="2726"/>
                </a:cubicBezTo>
                <a:cubicBezTo>
                  <a:pt x="21302" y="2631"/>
                  <a:pt x="20904" y="2496"/>
                  <a:pt x="20736" y="2496"/>
                </a:cubicBezTo>
                <a:cubicBezTo>
                  <a:pt x="20620" y="2496"/>
                  <a:pt x="20553" y="2475"/>
                  <a:pt x="20464" y="2414"/>
                </a:cubicBezTo>
                <a:cubicBezTo>
                  <a:pt x="20338" y="2323"/>
                  <a:pt x="19294" y="1943"/>
                  <a:pt x="18952" y="1862"/>
                </a:cubicBezTo>
                <a:cubicBezTo>
                  <a:pt x="18838" y="1835"/>
                  <a:pt x="18654" y="1808"/>
                  <a:pt x="18544" y="1801"/>
                </a:cubicBezTo>
                <a:cubicBezTo>
                  <a:pt x="18247" y="1781"/>
                  <a:pt x="17979" y="1750"/>
                  <a:pt x="17928" y="1726"/>
                </a:cubicBezTo>
                <a:cubicBezTo>
                  <a:pt x="17891" y="1713"/>
                  <a:pt x="17893" y="1723"/>
                  <a:pt x="17946" y="1798"/>
                </a:cubicBezTo>
                <a:cubicBezTo>
                  <a:pt x="17981" y="1845"/>
                  <a:pt x="18021" y="1886"/>
                  <a:pt x="18033" y="1886"/>
                </a:cubicBezTo>
                <a:cubicBezTo>
                  <a:pt x="18044" y="1886"/>
                  <a:pt x="18093" y="1920"/>
                  <a:pt x="18142" y="1960"/>
                </a:cubicBezTo>
                <a:lnTo>
                  <a:pt x="18230" y="2038"/>
                </a:lnTo>
                <a:lnTo>
                  <a:pt x="18165" y="2048"/>
                </a:lnTo>
                <a:cubicBezTo>
                  <a:pt x="18128" y="2055"/>
                  <a:pt x="18086" y="2045"/>
                  <a:pt x="18070" y="2025"/>
                </a:cubicBezTo>
                <a:cubicBezTo>
                  <a:pt x="18054" y="2004"/>
                  <a:pt x="17991" y="1977"/>
                  <a:pt x="17930" y="1967"/>
                </a:cubicBezTo>
                <a:cubicBezTo>
                  <a:pt x="17870" y="1954"/>
                  <a:pt x="17816" y="1933"/>
                  <a:pt x="17811" y="1920"/>
                </a:cubicBezTo>
                <a:cubicBezTo>
                  <a:pt x="17805" y="1903"/>
                  <a:pt x="17821" y="1899"/>
                  <a:pt x="17846" y="1909"/>
                </a:cubicBezTo>
                <a:cubicBezTo>
                  <a:pt x="17872" y="1920"/>
                  <a:pt x="17893" y="1909"/>
                  <a:pt x="17893" y="1889"/>
                </a:cubicBezTo>
                <a:cubicBezTo>
                  <a:pt x="17893" y="1869"/>
                  <a:pt x="17886" y="1855"/>
                  <a:pt x="17877" y="1855"/>
                </a:cubicBezTo>
                <a:cubicBezTo>
                  <a:pt x="17865" y="1859"/>
                  <a:pt x="17821" y="1855"/>
                  <a:pt x="17777" y="1852"/>
                </a:cubicBezTo>
                <a:lnTo>
                  <a:pt x="17695" y="1842"/>
                </a:lnTo>
                <a:lnTo>
                  <a:pt x="17777" y="1818"/>
                </a:lnTo>
                <a:lnTo>
                  <a:pt x="17858" y="1794"/>
                </a:lnTo>
                <a:lnTo>
                  <a:pt x="17783" y="1784"/>
                </a:lnTo>
                <a:cubicBezTo>
                  <a:pt x="17639" y="1764"/>
                  <a:pt x="17625" y="1767"/>
                  <a:pt x="17625" y="1818"/>
                </a:cubicBezTo>
                <a:cubicBezTo>
                  <a:pt x="17625" y="1855"/>
                  <a:pt x="17600" y="1869"/>
                  <a:pt x="17521" y="1865"/>
                </a:cubicBezTo>
                <a:cubicBezTo>
                  <a:pt x="17332" y="1855"/>
                  <a:pt x="16904" y="1852"/>
                  <a:pt x="16869" y="1859"/>
                </a:cubicBezTo>
                <a:cubicBezTo>
                  <a:pt x="16788" y="1876"/>
                  <a:pt x="16590" y="1811"/>
                  <a:pt x="16590" y="1764"/>
                </a:cubicBezTo>
                <a:cubicBezTo>
                  <a:pt x="16590" y="1699"/>
                  <a:pt x="16481" y="1625"/>
                  <a:pt x="16294" y="1560"/>
                </a:cubicBezTo>
                <a:cubicBezTo>
                  <a:pt x="16166" y="1516"/>
                  <a:pt x="16064" y="1510"/>
                  <a:pt x="15773" y="1527"/>
                </a:cubicBezTo>
                <a:cubicBezTo>
                  <a:pt x="15482" y="1543"/>
                  <a:pt x="15396" y="1540"/>
                  <a:pt x="15329" y="1499"/>
                </a:cubicBezTo>
                <a:cubicBezTo>
                  <a:pt x="15285" y="1472"/>
                  <a:pt x="15198" y="1442"/>
                  <a:pt x="15136" y="1428"/>
                </a:cubicBezTo>
                <a:cubicBezTo>
                  <a:pt x="14975" y="1401"/>
                  <a:pt x="14912" y="1374"/>
                  <a:pt x="14928" y="1340"/>
                </a:cubicBezTo>
                <a:cubicBezTo>
                  <a:pt x="14966" y="1252"/>
                  <a:pt x="14503" y="1164"/>
                  <a:pt x="14433" y="1245"/>
                </a:cubicBezTo>
                <a:cubicBezTo>
                  <a:pt x="14412" y="1272"/>
                  <a:pt x="14400" y="1276"/>
                  <a:pt x="14410" y="1252"/>
                </a:cubicBezTo>
                <a:cubicBezTo>
                  <a:pt x="14435" y="1194"/>
                  <a:pt x="14384" y="1181"/>
                  <a:pt x="13949" y="1123"/>
                </a:cubicBezTo>
                <a:cubicBezTo>
                  <a:pt x="13477" y="1062"/>
                  <a:pt x="13493" y="1062"/>
                  <a:pt x="13565" y="1123"/>
                </a:cubicBezTo>
                <a:lnTo>
                  <a:pt x="13623" y="1171"/>
                </a:lnTo>
                <a:lnTo>
                  <a:pt x="13537" y="1174"/>
                </a:lnTo>
                <a:cubicBezTo>
                  <a:pt x="13470" y="1174"/>
                  <a:pt x="13453" y="1184"/>
                  <a:pt x="13463" y="1225"/>
                </a:cubicBezTo>
                <a:cubicBezTo>
                  <a:pt x="13472" y="1252"/>
                  <a:pt x="13505" y="1276"/>
                  <a:pt x="13537" y="1276"/>
                </a:cubicBezTo>
                <a:cubicBezTo>
                  <a:pt x="13570" y="1276"/>
                  <a:pt x="13588" y="1286"/>
                  <a:pt x="13579" y="1299"/>
                </a:cubicBezTo>
                <a:cubicBezTo>
                  <a:pt x="13572" y="1313"/>
                  <a:pt x="13593" y="1344"/>
                  <a:pt x="13628" y="1367"/>
                </a:cubicBezTo>
                <a:lnTo>
                  <a:pt x="13693" y="1411"/>
                </a:lnTo>
                <a:lnTo>
                  <a:pt x="13623" y="1391"/>
                </a:lnTo>
                <a:cubicBezTo>
                  <a:pt x="13586" y="1377"/>
                  <a:pt x="13532" y="1371"/>
                  <a:pt x="13507" y="1371"/>
                </a:cubicBezTo>
                <a:cubicBezTo>
                  <a:pt x="13481" y="1374"/>
                  <a:pt x="13395" y="1377"/>
                  <a:pt x="13314" y="1377"/>
                </a:cubicBezTo>
                <a:cubicBezTo>
                  <a:pt x="13235" y="1377"/>
                  <a:pt x="13144" y="1394"/>
                  <a:pt x="13116" y="1408"/>
                </a:cubicBezTo>
                <a:cubicBezTo>
                  <a:pt x="13083" y="1425"/>
                  <a:pt x="13018" y="1425"/>
                  <a:pt x="12958" y="1405"/>
                </a:cubicBezTo>
                <a:cubicBezTo>
                  <a:pt x="12902" y="1388"/>
                  <a:pt x="12832" y="1371"/>
                  <a:pt x="12804" y="1367"/>
                </a:cubicBezTo>
                <a:cubicBezTo>
                  <a:pt x="12779" y="1364"/>
                  <a:pt x="12760" y="1350"/>
                  <a:pt x="12767" y="1333"/>
                </a:cubicBezTo>
                <a:cubicBezTo>
                  <a:pt x="12772" y="1320"/>
                  <a:pt x="12765" y="1310"/>
                  <a:pt x="12748" y="1310"/>
                </a:cubicBezTo>
                <a:cubicBezTo>
                  <a:pt x="12734" y="1310"/>
                  <a:pt x="12727" y="1337"/>
                  <a:pt x="12734" y="1367"/>
                </a:cubicBezTo>
                <a:cubicBezTo>
                  <a:pt x="12783" y="1594"/>
                  <a:pt x="12786" y="1581"/>
                  <a:pt x="12702" y="1560"/>
                </a:cubicBezTo>
                <a:cubicBezTo>
                  <a:pt x="12581" y="1527"/>
                  <a:pt x="12399" y="1398"/>
                  <a:pt x="12313" y="1279"/>
                </a:cubicBezTo>
                <a:cubicBezTo>
                  <a:pt x="12271" y="1222"/>
                  <a:pt x="12220" y="1174"/>
                  <a:pt x="12202" y="1174"/>
                </a:cubicBezTo>
                <a:cubicBezTo>
                  <a:pt x="12183" y="1174"/>
                  <a:pt x="12169" y="1154"/>
                  <a:pt x="12169" y="1130"/>
                </a:cubicBezTo>
                <a:cubicBezTo>
                  <a:pt x="12169" y="1035"/>
                  <a:pt x="11748" y="862"/>
                  <a:pt x="11713" y="944"/>
                </a:cubicBezTo>
                <a:cubicBezTo>
                  <a:pt x="11706" y="957"/>
                  <a:pt x="11687" y="961"/>
                  <a:pt x="11673" y="947"/>
                </a:cubicBezTo>
                <a:cubicBezTo>
                  <a:pt x="11657" y="933"/>
                  <a:pt x="11620" y="917"/>
                  <a:pt x="11587" y="913"/>
                </a:cubicBezTo>
                <a:cubicBezTo>
                  <a:pt x="11555" y="906"/>
                  <a:pt x="11482" y="886"/>
                  <a:pt x="11424" y="866"/>
                </a:cubicBezTo>
                <a:cubicBezTo>
                  <a:pt x="11350" y="842"/>
                  <a:pt x="11317" y="842"/>
                  <a:pt x="11313" y="866"/>
                </a:cubicBezTo>
                <a:cubicBezTo>
                  <a:pt x="11308" y="886"/>
                  <a:pt x="11294" y="896"/>
                  <a:pt x="11282" y="883"/>
                </a:cubicBezTo>
                <a:cubicBezTo>
                  <a:pt x="11271" y="873"/>
                  <a:pt x="11261" y="883"/>
                  <a:pt x="11261" y="900"/>
                </a:cubicBezTo>
                <a:cubicBezTo>
                  <a:pt x="11261" y="920"/>
                  <a:pt x="11282" y="954"/>
                  <a:pt x="11308" y="978"/>
                </a:cubicBezTo>
                <a:cubicBezTo>
                  <a:pt x="11334" y="1001"/>
                  <a:pt x="11355" y="1028"/>
                  <a:pt x="11355" y="1039"/>
                </a:cubicBezTo>
                <a:cubicBezTo>
                  <a:pt x="11355" y="1056"/>
                  <a:pt x="11157" y="1052"/>
                  <a:pt x="10936" y="1025"/>
                </a:cubicBezTo>
                <a:cubicBezTo>
                  <a:pt x="10866" y="1018"/>
                  <a:pt x="10787" y="1011"/>
                  <a:pt x="10761" y="1008"/>
                </a:cubicBezTo>
                <a:cubicBezTo>
                  <a:pt x="10726" y="1005"/>
                  <a:pt x="10722" y="998"/>
                  <a:pt x="10747" y="974"/>
                </a:cubicBezTo>
                <a:cubicBezTo>
                  <a:pt x="10766" y="957"/>
                  <a:pt x="10768" y="937"/>
                  <a:pt x="10754" y="923"/>
                </a:cubicBezTo>
                <a:cubicBezTo>
                  <a:pt x="10722" y="896"/>
                  <a:pt x="10158" y="886"/>
                  <a:pt x="10128" y="913"/>
                </a:cubicBezTo>
                <a:cubicBezTo>
                  <a:pt x="10093" y="944"/>
                  <a:pt x="9935" y="808"/>
                  <a:pt x="9935" y="747"/>
                </a:cubicBezTo>
                <a:cubicBezTo>
                  <a:pt x="9935" y="713"/>
                  <a:pt x="9905" y="700"/>
                  <a:pt x="9828" y="700"/>
                </a:cubicBezTo>
                <a:cubicBezTo>
                  <a:pt x="9742" y="700"/>
                  <a:pt x="9719" y="713"/>
                  <a:pt x="9709" y="764"/>
                </a:cubicBezTo>
                <a:cubicBezTo>
                  <a:pt x="9702" y="808"/>
                  <a:pt x="9684" y="822"/>
                  <a:pt x="9654" y="812"/>
                </a:cubicBezTo>
                <a:cubicBezTo>
                  <a:pt x="9630" y="801"/>
                  <a:pt x="9593" y="805"/>
                  <a:pt x="9572" y="815"/>
                </a:cubicBezTo>
                <a:cubicBezTo>
                  <a:pt x="9542" y="832"/>
                  <a:pt x="9540" y="845"/>
                  <a:pt x="9563" y="883"/>
                </a:cubicBezTo>
                <a:cubicBezTo>
                  <a:pt x="9584" y="923"/>
                  <a:pt x="9574" y="940"/>
                  <a:pt x="9500" y="967"/>
                </a:cubicBezTo>
                <a:cubicBezTo>
                  <a:pt x="9388" y="1015"/>
                  <a:pt x="9277" y="1015"/>
                  <a:pt x="9295" y="971"/>
                </a:cubicBezTo>
                <a:cubicBezTo>
                  <a:pt x="9302" y="950"/>
                  <a:pt x="9335" y="937"/>
                  <a:pt x="9365" y="937"/>
                </a:cubicBezTo>
                <a:cubicBezTo>
                  <a:pt x="9395" y="937"/>
                  <a:pt x="9430" y="917"/>
                  <a:pt x="9440" y="893"/>
                </a:cubicBezTo>
                <a:cubicBezTo>
                  <a:pt x="9463" y="842"/>
                  <a:pt x="9523" y="788"/>
                  <a:pt x="9661" y="690"/>
                </a:cubicBezTo>
                <a:cubicBezTo>
                  <a:pt x="9721" y="649"/>
                  <a:pt x="9777" y="595"/>
                  <a:pt x="9784" y="567"/>
                </a:cubicBezTo>
                <a:cubicBezTo>
                  <a:pt x="9805" y="490"/>
                  <a:pt x="9702" y="357"/>
                  <a:pt x="9633" y="371"/>
                </a:cubicBezTo>
                <a:cubicBezTo>
                  <a:pt x="9600" y="378"/>
                  <a:pt x="9588" y="378"/>
                  <a:pt x="9605" y="371"/>
                </a:cubicBezTo>
                <a:cubicBezTo>
                  <a:pt x="9628" y="357"/>
                  <a:pt x="9626" y="344"/>
                  <a:pt x="9593" y="307"/>
                </a:cubicBezTo>
                <a:cubicBezTo>
                  <a:pt x="9544" y="252"/>
                  <a:pt x="9507" y="246"/>
                  <a:pt x="9528" y="293"/>
                </a:cubicBezTo>
                <a:cubicBezTo>
                  <a:pt x="9551" y="347"/>
                  <a:pt x="9512" y="334"/>
                  <a:pt x="9465" y="269"/>
                </a:cubicBezTo>
                <a:cubicBezTo>
                  <a:pt x="9430" y="225"/>
                  <a:pt x="9370" y="212"/>
                  <a:pt x="9137" y="212"/>
                </a:cubicBezTo>
                <a:cubicBezTo>
                  <a:pt x="8981" y="208"/>
                  <a:pt x="8828" y="222"/>
                  <a:pt x="8797" y="239"/>
                </a:cubicBezTo>
                <a:cubicBezTo>
                  <a:pt x="8755" y="259"/>
                  <a:pt x="8746" y="256"/>
                  <a:pt x="8753" y="222"/>
                </a:cubicBezTo>
                <a:cubicBezTo>
                  <a:pt x="8769" y="154"/>
                  <a:pt x="8730" y="56"/>
                  <a:pt x="8688" y="56"/>
                </a:cubicBezTo>
                <a:cubicBezTo>
                  <a:pt x="8669" y="56"/>
                  <a:pt x="8660" y="69"/>
                  <a:pt x="8667" y="90"/>
                </a:cubicBezTo>
                <a:cubicBezTo>
                  <a:pt x="8690" y="141"/>
                  <a:pt x="8590" y="130"/>
                  <a:pt x="8530" y="73"/>
                </a:cubicBezTo>
                <a:cubicBezTo>
                  <a:pt x="8467" y="12"/>
                  <a:pt x="8153" y="-25"/>
                  <a:pt x="8083" y="1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53" name="AutoShape 49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Investment map</a:t>
            </a:r>
            <a:endParaRPr lang="en-US" dirty="0"/>
          </a:p>
        </p:txBody>
      </p:sp>
      <p:sp>
        <p:nvSpPr>
          <p:cNvPr id="98354" name="Line 50"/>
          <p:cNvSpPr>
            <a:spLocks noChangeShapeType="1"/>
          </p:cNvSpPr>
          <p:nvPr/>
        </p:nvSpPr>
        <p:spPr bwMode="auto">
          <a:xfrm flipH="1">
            <a:off x="5010150" y="9537700"/>
            <a:ext cx="1563688" cy="0"/>
          </a:xfrm>
          <a:prstGeom prst="line">
            <a:avLst/>
          </a:prstGeom>
          <a:noFill/>
          <a:ln w="38100" cap="flat" cmpd="sng">
            <a:solidFill>
              <a:srgbClr val="395168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55" name="AutoShape 51"/>
          <p:cNvSpPr>
            <a:spLocks/>
          </p:cNvSpPr>
          <p:nvPr/>
        </p:nvSpPr>
        <p:spPr bwMode="auto">
          <a:xfrm>
            <a:off x="3378200" y="9493250"/>
            <a:ext cx="1574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4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56" name="AutoShape 52"/>
          <p:cNvSpPr>
            <a:spLocks/>
          </p:cNvSpPr>
          <p:nvPr/>
        </p:nvSpPr>
        <p:spPr bwMode="auto">
          <a:xfrm>
            <a:off x="3378200" y="9017000"/>
            <a:ext cx="15748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1.3</a:t>
            </a:r>
            <a:endParaRPr lang="en-US" dirty="0"/>
          </a:p>
        </p:txBody>
      </p:sp>
      <p:sp>
        <p:nvSpPr>
          <p:cNvPr id="98357" name="AutoShape 53"/>
          <p:cNvSpPr>
            <a:spLocks/>
          </p:cNvSpPr>
          <p:nvPr/>
        </p:nvSpPr>
        <p:spPr bwMode="auto">
          <a:xfrm>
            <a:off x="6565900" y="94361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2C424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58" name="Line 54"/>
          <p:cNvSpPr>
            <a:spLocks noChangeShapeType="1"/>
          </p:cNvSpPr>
          <p:nvPr/>
        </p:nvSpPr>
        <p:spPr bwMode="auto">
          <a:xfrm flipH="1" flipV="1">
            <a:off x="12063413" y="8026400"/>
            <a:ext cx="1716087" cy="0"/>
          </a:xfrm>
          <a:prstGeom prst="line">
            <a:avLst/>
          </a:prstGeom>
          <a:noFill/>
          <a:ln w="38100" cap="flat" cmpd="sng">
            <a:solidFill>
              <a:srgbClr val="85CAC6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59" name="AutoShape 55"/>
          <p:cNvSpPr>
            <a:spLocks/>
          </p:cNvSpPr>
          <p:nvPr/>
        </p:nvSpPr>
        <p:spPr bwMode="auto">
          <a:xfrm>
            <a:off x="11950700" y="79248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7AD2CA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60" name="Line 56"/>
          <p:cNvSpPr>
            <a:spLocks noChangeShapeType="1"/>
          </p:cNvSpPr>
          <p:nvPr/>
        </p:nvSpPr>
        <p:spPr bwMode="auto">
          <a:xfrm flipH="1">
            <a:off x="18008600" y="5842000"/>
            <a:ext cx="2014538" cy="0"/>
          </a:xfrm>
          <a:prstGeom prst="line">
            <a:avLst/>
          </a:prstGeom>
          <a:noFill/>
          <a:ln w="38100" cap="flat" cmpd="sng">
            <a:solidFill>
              <a:srgbClr val="ECA22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8361" name="AutoShape 57"/>
          <p:cNvSpPr>
            <a:spLocks/>
          </p:cNvSpPr>
          <p:nvPr/>
        </p:nvSpPr>
        <p:spPr bwMode="auto">
          <a:xfrm>
            <a:off x="17894300" y="5740400"/>
            <a:ext cx="190500" cy="1889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50800" cap="flat" cmpd="sng">
            <a:solidFill>
              <a:srgbClr val="ECA43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8362" name="AutoShape 58"/>
          <p:cNvSpPr>
            <a:spLocks/>
          </p:cNvSpPr>
          <p:nvPr/>
        </p:nvSpPr>
        <p:spPr bwMode="auto">
          <a:xfrm>
            <a:off x="11606213" y="4087813"/>
            <a:ext cx="2071687" cy="20716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3" name="AutoShape 59"/>
          <p:cNvSpPr>
            <a:spLocks/>
          </p:cNvSpPr>
          <p:nvPr/>
        </p:nvSpPr>
        <p:spPr bwMode="auto">
          <a:xfrm>
            <a:off x="12420600" y="4622800"/>
            <a:ext cx="1254125" cy="1468438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600" y="11011"/>
                  <a:pt x="16942" y="16117"/>
                </a:cubicBezTo>
                <a:cubicBezTo>
                  <a:pt x="11942" y="21599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64" name="AutoShape 60"/>
          <p:cNvSpPr>
            <a:spLocks/>
          </p:cNvSpPr>
          <p:nvPr/>
        </p:nvSpPr>
        <p:spPr bwMode="auto">
          <a:xfrm>
            <a:off x="11950700" y="4432300"/>
            <a:ext cx="1358900" cy="1358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5" name="AutoShape 61"/>
          <p:cNvSpPr>
            <a:spLocks/>
          </p:cNvSpPr>
          <p:nvPr/>
        </p:nvSpPr>
        <p:spPr bwMode="auto">
          <a:xfrm>
            <a:off x="11849100" y="5118100"/>
            <a:ext cx="1574800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9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66" name="AutoShape 62"/>
          <p:cNvSpPr>
            <a:spLocks/>
          </p:cNvSpPr>
          <p:nvPr/>
        </p:nvSpPr>
        <p:spPr bwMode="auto">
          <a:xfrm>
            <a:off x="11849100" y="4533900"/>
            <a:ext cx="15748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7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3.2</a:t>
            </a:r>
            <a:endParaRPr lang="en-US" dirty="0"/>
          </a:p>
        </p:txBody>
      </p:sp>
      <p:sp>
        <p:nvSpPr>
          <p:cNvPr id="98367" name="AutoShape 63"/>
          <p:cNvSpPr>
            <a:spLocks/>
          </p:cNvSpPr>
          <p:nvPr/>
        </p:nvSpPr>
        <p:spPr bwMode="auto">
          <a:xfrm>
            <a:off x="13714413" y="7150100"/>
            <a:ext cx="1714500" cy="1714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3C8C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80D1CA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68" name="AutoShape 64"/>
          <p:cNvSpPr>
            <a:spLocks/>
          </p:cNvSpPr>
          <p:nvPr/>
        </p:nvSpPr>
        <p:spPr bwMode="auto">
          <a:xfrm>
            <a:off x="14389100" y="7591425"/>
            <a:ext cx="1038225" cy="1216025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599" y="11011"/>
                  <a:pt x="16942" y="16117"/>
                </a:cubicBezTo>
                <a:cubicBezTo>
                  <a:pt x="11942" y="21600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54A9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69" name="AutoShape 65"/>
          <p:cNvSpPr>
            <a:spLocks/>
          </p:cNvSpPr>
          <p:nvPr/>
        </p:nvSpPr>
        <p:spPr bwMode="auto">
          <a:xfrm>
            <a:off x="13998575" y="7432675"/>
            <a:ext cx="1125538" cy="1125538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0D1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0" name="AutoShape 66"/>
          <p:cNvSpPr>
            <a:spLocks/>
          </p:cNvSpPr>
          <p:nvPr/>
        </p:nvSpPr>
        <p:spPr bwMode="auto">
          <a:xfrm>
            <a:off x="13785850" y="7988300"/>
            <a:ext cx="1574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4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71" name="AutoShape 67"/>
          <p:cNvSpPr>
            <a:spLocks/>
          </p:cNvSpPr>
          <p:nvPr/>
        </p:nvSpPr>
        <p:spPr bwMode="auto">
          <a:xfrm>
            <a:off x="13785850" y="7505700"/>
            <a:ext cx="1574800" cy="685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9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0.5</a:t>
            </a:r>
            <a:endParaRPr lang="en-US" dirty="0"/>
          </a:p>
        </p:txBody>
      </p:sp>
      <p:sp>
        <p:nvSpPr>
          <p:cNvPr id="98372" name="AutoShape 68"/>
          <p:cNvSpPr>
            <a:spLocks/>
          </p:cNvSpPr>
          <p:nvPr/>
        </p:nvSpPr>
        <p:spPr bwMode="auto">
          <a:xfrm>
            <a:off x="19892963" y="4802188"/>
            <a:ext cx="2071687" cy="20701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7A5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3" name="AutoShape 69"/>
          <p:cNvSpPr>
            <a:spLocks/>
          </p:cNvSpPr>
          <p:nvPr/>
        </p:nvSpPr>
        <p:spPr bwMode="auto">
          <a:xfrm>
            <a:off x="20707350" y="5335588"/>
            <a:ext cx="1254125" cy="1468437"/>
          </a:xfrm>
          <a:custGeom>
            <a:avLst/>
            <a:gdLst>
              <a:gd name="T0" fmla="*/ 10006 w 20013"/>
              <a:gd name="T1" fmla="*/ 10674 h 21349"/>
              <a:gd name="T2" fmla="*/ 10006 w 20013"/>
              <a:gd name="T3" fmla="*/ 10674 h 21349"/>
              <a:gd name="T4" fmla="*/ 10006 w 20013"/>
              <a:gd name="T5" fmla="*/ 10674 h 21349"/>
              <a:gd name="T6" fmla="*/ 10006 w 20013"/>
              <a:gd name="T7" fmla="*/ 10674 h 2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13" h="21349">
                <a:moveTo>
                  <a:pt x="11070" y="0"/>
                </a:moveTo>
                <a:lnTo>
                  <a:pt x="19575" y="5044"/>
                </a:lnTo>
                <a:cubicBezTo>
                  <a:pt x="19575" y="5044"/>
                  <a:pt x="21600" y="11011"/>
                  <a:pt x="16942" y="16117"/>
                </a:cubicBezTo>
                <a:cubicBezTo>
                  <a:pt x="11942" y="21599"/>
                  <a:pt x="8370" y="21347"/>
                  <a:pt x="8370" y="21347"/>
                </a:cubicBezTo>
                <a:lnTo>
                  <a:pt x="0" y="16425"/>
                </a:lnTo>
                <a:cubicBezTo>
                  <a:pt x="0" y="16425"/>
                  <a:pt x="8504" y="18640"/>
                  <a:pt x="12757" y="12180"/>
                </a:cubicBezTo>
                <a:cubicBezTo>
                  <a:pt x="17009" y="5721"/>
                  <a:pt x="11070" y="0"/>
                  <a:pt x="11070" y="0"/>
                </a:cubicBezTo>
                <a:close/>
              </a:path>
            </a:pathLst>
          </a:custGeom>
          <a:solidFill>
            <a:srgbClr val="E092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8374" name="AutoShape 70"/>
          <p:cNvSpPr>
            <a:spLocks/>
          </p:cNvSpPr>
          <p:nvPr/>
        </p:nvSpPr>
        <p:spPr bwMode="auto">
          <a:xfrm>
            <a:off x="20237450" y="5145088"/>
            <a:ext cx="1358900" cy="13589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9B5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E9B56D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8375" name="AutoShape 71"/>
          <p:cNvSpPr>
            <a:spLocks/>
          </p:cNvSpPr>
          <p:nvPr/>
        </p:nvSpPr>
        <p:spPr bwMode="auto">
          <a:xfrm>
            <a:off x="20142200" y="5842000"/>
            <a:ext cx="1574800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900" dirty="0" err="1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mln</a:t>
            </a:r>
            <a:endParaRPr lang="en-US" dirty="0"/>
          </a:p>
        </p:txBody>
      </p:sp>
      <p:sp>
        <p:nvSpPr>
          <p:cNvPr id="98376" name="AutoShape 72"/>
          <p:cNvSpPr>
            <a:spLocks/>
          </p:cNvSpPr>
          <p:nvPr/>
        </p:nvSpPr>
        <p:spPr bwMode="auto">
          <a:xfrm>
            <a:off x="20142200" y="5257800"/>
            <a:ext cx="1574800" cy="812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7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4.5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AutoShape 1"/>
          <p:cNvSpPr>
            <a:spLocks/>
          </p:cNvSpPr>
          <p:nvPr/>
        </p:nvSpPr>
        <p:spPr bwMode="auto">
          <a:xfrm>
            <a:off x="1420813" y="37465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0" name="AutoShape 2"/>
          <p:cNvSpPr>
            <a:spLocks/>
          </p:cNvSpPr>
          <p:nvPr/>
        </p:nvSpPr>
        <p:spPr bwMode="auto">
          <a:xfrm>
            <a:off x="1905000" y="4618038"/>
            <a:ext cx="1552575" cy="13160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1" name="AutoShape 3"/>
          <p:cNvSpPr>
            <a:spLocks/>
          </p:cNvSpPr>
          <p:nvPr/>
        </p:nvSpPr>
        <p:spPr bwMode="auto">
          <a:xfrm>
            <a:off x="1876425" y="42164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2" name="AutoShape 4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Line graph</a:t>
            </a:r>
            <a:endParaRPr lang="en-US" dirty="0"/>
          </a:p>
        </p:txBody>
      </p:sp>
      <p:sp>
        <p:nvSpPr>
          <p:cNvPr id="99333" name="AutoShape 5"/>
          <p:cNvSpPr>
            <a:spLocks/>
          </p:cNvSpPr>
          <p:nvPr/>
        </p:nvSpPr>
        <p:spPr bwMode="auto">
          <a:xfrm>
            <a:off x="1414463" y="65913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4" name="AutoShape 6"/>
          <p:cNvSpPr>
            <a:spLocks/>
          </p:cNvSpPr>
          <p:nvPr/>
        </p:nvSpPr>
        <p:spPr bwMode="auto">
          <a:xfrm>
            <a:off x="1892300" y="7467600"/>
            <a:ext cx="1552575" cy="1316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2C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5" name="AutoShape 7"/>
          <p:cNvSpPr>
            <a:spLocks/>
          </p:cNvSpPr>
          <p:nvPr/>
        </p:nvSpPr>
        <p:spPr bwMode="auto">
          <a:xfrm>
            <a:off x="1844675" y="70612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26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6" name="AutoShape 8"/>
          <p:cNvSpPr>
            <a:spLocks/>
          </p:cNvSpPr>
          <p:nvPr/>
        </p:nvSpPr>
        <p:spPr bwMode="auto">
          <a:xfrm>
            <a:off x="1638300" y="74168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2014</a:t>
            </a:r>
            <a:endParaRPr lang="en-US" dirty="0"/>
          </a:p>
        </p:txBody>
      </p:sp>
      <p:sp>
        <p:nvSpPr>
          <p:cNvPr id="99337" name="AutoShape 9"/>
          <p:cNvSpPr>
            <a:spLocks/>
          </p:cNvSpPr>
          <p:nvPr/>
        </p:nvSpPr>
        <p:spPr bwMode="auto">
          <a:xfrm>
            <a:off x="1414463" y="9410700"/>
            <a:ext cx="2033587" cy="2347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38" name="AutoShape 10"/>
          <p:cNvSpPr>
            <a:spLocks/>
          </p:cNvSpPr>
          <p:nvPr/>
        </p:nvSpPr>
        <p:spPr bwMode="auto">
          <a:xfrm>
            <a:off x="1892300" y="10287000"/>
            <a:ext cx="1552575" cy="1316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600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99339" name="AutoShape 11"/>
          <p:cNvSpPr>
            <a:spLocks/>
          </p:cNvSpPr>
          <p:nvPr/>
        </p:nvSpPr>
        <p:spPr bwMode="auto">
          <a:xfrm>
            <a:off x="1844675" y="9880600"/>
            <a:ext cx="1198563" cy="13827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99340" name="AutoShape 12"/>
          <p:cNvSpPr>
            <a:spLocks/>
          </p:cNvSpPr>
          <p:nvPr/>
        </p:nvSpPr>
        <p:spPr bwMode="auto">
          <a:xfrm>
            <a:off x="1638300" y="102362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2015</a:t>
            </a:r>
            <a:endParaRPr lang="en-US" dirty="0"/>
          </a:p>
        </p:txBody>
      </p:sp>
      <p:sp>
        <p:nvSpPr>
          <p:cNvPr id="99341" name="AutoShape 13"/>
          <p:cNvSpPr>
            <a:spLocks/>
          </p:cNvSpPr>
          <p:nvPr/>
        </p:nvSpPr>
        <p:spPr bwMode="auto">
          <a:xfrm>
            <a:off x="3886200" y="4311650"/>
            <a:ext cx="56261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 dictu.</a:t>
            </a:r>
            <a:endParaRPr lang="en-US"/>
          </a:p>
        </p:txBody>
      </p:sp>
      <p:sp>
        <p:nvSpPr>
          <p:cNvPr id="99342" name="AutoShape 14"/>
          <p:cNvSpPr>
            <a:spLocks/>
          </p:cNvSpPr>
          <p:nvPr/>
        </p:nvSpPr>
        <p:spPr bwMode="auto">
          <a:xfrm>
            <a:off x="3898900" y="7156450"/>
            <a:ext cx="59055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condimentum.</a:t>
            </a:r>
            <a:endParaRPr lang="en-US"/>
          </a:p>
        </p:txBody>
      </p:sp>
      <p:sp>
        <p:nvSpPr>
          <p:cNvPr id="99343" name="AutoShape 15"/>
          <p:cNvSpPr>
            <a:spLocks/>
          </p:cNvSpPr>
          <p:nvPr/>
        </p:nvSpPr>
        <p:spPr bwMode="auto">
          <a:xfrm>
            <a:off x="3886200" y="9975850"/>
            <a:ext cx="59055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pharetra porta velit, vel aliquet mi dictu.</a:t>
            </a:r>
            <a:endParaRPr lang="en-US"/>
          </a:p>
        </p:txBody>
      </p:sp>
      <p:sp>
        <p:nvSpPr>
          <p:cNvPr id="99344" name="AutoShape 16"/>
          <p:cNvSpPr>
            <a:spLocks/>
          </p:cNvSpPr>
          <p:nvPr/>
        </p:nvSpPr>
        <p:spPr bwMode="auto">
          <a:xfrm>
            <a:off x="12636500" y="11607800"/>
            <a:ext cx="51689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</a:t>
            </a:r>
            <a:endParaRPr lang="en-US"/>
          </a:p>
        </p:txBody>
      </p:sp>
      <p:sp>
        <p:nvSpPr>
          <p:cNvPr id="99345" name="AutoShape 17"/>
          <p:cNvSpPr>
            <a:spLocks/>
          </p:cNvSpPr>
          <p:nvPr/>
        </p:nvSpPr>
        <p:spPr bwMode="auto">
          <a:xfrm>
            <a:off x="12165013" y="11785600"/>
            <a:ext cx="242887" cy="241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635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9346" name="AutoShape 18"/>
          <p:cNvSpPr>
            <a:spLocks/>
          </p:cNvSpPr>
          <p:nvPr/>
        </p:nvSpPr>
        <p:spPr bwMode="auto">
          <a:xfrm>
            <a:off x="18146713" y="11785600"/>
            <a:ext cx="242887" cy="2413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63500" cap="flat" cmpd="sng">
            <a:solidFill>
              <a:srgbClr val="465A7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9347" name="AutoShape 19"/>
          <p:cNvSpPr>
            <a:spLocks/>
          </p:cNvSpPr>
          <p:nvPr/>
        </p:nvSpPr>
        <p:spPr bwMode="auto">
          <a:xfrm>
            <a:off x="18681700" y="11582400"/>
            <a:ext cx="51689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tristique dui adipiscing</a:t>
            </a:r>
            <a:endParaRPr lang="en-US"/>
          </a:p>
        </p:txBody>
      </p:sp>
      <p:sp>
        <p:nvSpPr>
          <p:cNvPr id="99348" name="AutoShape 20"/>
          <p:cNvSpPr>
            <a:spLocks/>
          </p:cNvSpPr>
          <p:nvPr/>
        </p:nvSpPr>
        <p:spPr bwMode="auto">
          <a:xfrm>
            <a:off x="1689100" y="4572000"/>
            <a:ext cx="15748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2013</a:t>
            </a:r>
            <a:endParaRPr lang="en-US" dirty="0"/>
          </a:p>
        </p:txBody>
      </p:sp>
      <p:graphicFrame>
        <p:nvGraphicFramePr>
          <p:cNvPr id="23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2018281"/>
              </p:ext>
            </p:extLst>
          </p:nvPr>
        </p:nvGraphicFramePr>
        <p:xfrm>
          <a:off x="12165013" y="2355850"/>
          <a:ext cx="10924132" cy="8370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49434"/>
              </p:ext>
            </p:extLst>
          </p:nvPr>
        </p:nvGraphicFramePr>
        <p:xfrm>
          <a:off x="1822848" y="3152776"/>
          <a:ext cx="20210065" cy="78096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0353" name="AutoShape 1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Competition chart</a:t>
            </a:r>
            <a:endParaRPr lang="en-US" dirty="0"/>
          </a:p>
        </p:txBody>
      </p:sp>
      <p:sp>
        <p:nvSpPr>
          <p:cNvPr id="100354" name="AutoShape 2"/>
          <p:cNvSpPr>
            <a:spLocks/>
          </p:cNvSpPr>
          <p:nvPr/>
        </p:nvSpPr>
        <p:spPr bwMode="auto">
          <a:xfrm>
            <a:off x="5511800" y="11517313"/>
            <a:ext cx="6096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</a:t>
            </a:r>
            <a:endParaRPr lang="en-US"/>
          </a:p>
        </p:txBody>
      </p:sp>
      <p:sp>
        <p:nvSpPr>
          <p:cNvPr id="100355" name="AutoShape 3"/>
          <p:cNvSpPr>
            <a:spLocks/>
          </p:cNvSpPr>
          <p:nvPr/>
        </p:nvSpPr>
        <p:spPr bwMode="auto">
          <a:xfrm>
            <a:off x="4813300" y="11684000"/>
            <a:ext cx="330200" cy="330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101600" cap="flat" cmpd="sng">
            <a:solidFill>
              <a:srgbClr val="EDB26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356" name="AutoShape 4"/>
          <p:cNvSpPr>
            <a:spLocks/>
          </p:cNvSpPr>
          <p:nvPr/>
        </p:nvSpPr>
        <p:spPr bwMode="auto">
          <a:xfrm>
            <a:off x="13690600" y="11517313"/>
            <a:ext cx="56515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Sed tristique dui adipiscing</a:t>
            </a:r>
            <a:endParaRPr lang="en-US"/>
          </a:p>
        </p:txBody>
      </p:sp>
      <p:sp>
        <p:nvSpPr>
          <p:cNvPr id="100357" name="AutoShape 5"/>
          <p:cNvSpPr>
            <a:spLocks/>
          </p:cNvSpPr>
          <p:nvPr/>
        </p:nvSpPr>
        <p:spPr bwMode="auto">
          <a:xfrm>
            <a:off x="12915900" y="11684000"/>
            <a:ext cx="330200" cy="330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DFF"/>
          </a:solidFill>
          <a:ln w="1016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0359" name="AutoShape 7"/>
          <p:cNvSpPr>
            <a:spLocks/>
          </p:cNvSpPr>
          <p:nvPr/>
        </p:nvSpPr>
        <p:spPr bwMode="auto">
          <a:xfrm>
            <a:off x="13049250" y="3211513"/>
            <a:ext cx="1968500" cy="1970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0" name="AutoShape 8"/>
          <p:cNvSpPr>
            <a:spLocks/>
          </p:cNvSpPr>
          <p:nvPr/>
        </p:nvSpPr>
        <p:spPr bwMode="auto">
          <a:xfrm>
            <a:off x="13404850" y="3543300"/>
            <a:ext cx="1293813" cy="12938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1" name="AutoShape 9"/>
          <p:cNvSpPr>
            <a:spLocks/>
          </p:cNvSpPr>
          <p:nvPr/>
        </p:nvSpPr>
        <p:spPr bwMode="auto">
          <a:xfrm>
            <a:off x="13258800" y="3721100"/>
            <a:ext cx="1574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+2</a:t>
            </a:r>
            <a:endParaRPr lang="en-US" dirty="0"/>
          </a:p>
        </p:txBody>
      </p:sp>
      <p:sp>
        <p:nvSpPr>
          <p:cNvPr id="100362" name="AutoShape 10"/>
          <p:cNvSpPr>
            <a:spLocks/>
          </p:cNvSpPr>
          <p:nvPr/>
        </p:nvSpPr>
        <p:spPr bwMode="auto">
          <a:xfrm>
            <a:off x="13865225" y="3729038"/>
            <a:ext cx="1152525" cy="1398587"/>
          </a:xfrm>
          <a:custGeom>
            <a:avLst/>
            <a:gdLst>
              <a:gd name="T0" fmla="*/ 10091 w 20183"/>
              <a:gd name="T1" fmla="*/ 10800 h 21600"/>
              <a:gd name="T2" fmla="*/ 10091 w 20183"/>
              <a:gd name="T3" fmla="*/ 10800 h 21600"/>
              <a:gd name="T4" fmla="*/ 10091 w 20183"/>
              <a:gd name="T5" fmla="*/ 10800 h 21600"/>
              <a:gd name="T6" fmla="*/ 10091 w 2018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83" h="21600">
                <a:moveTo>
                  <a:pt x="11342" y="0"/>
                </a:moveTo>
                <a:lnTo>
                  <a:pt x="19844" y="5100"/>
                </a:lnTo>
                <a:cubicBezTo>
                  <a:pt x="19844" y="5100"/>
                  <a:pt x="21599" y="10680"/>
                  <a:pt x="17115" y="15958"/>
                </a:cubicBezTo>
                <a:cubicBezTo>
                  <a:pt x="13447" y="20275"/>
                  <a:pt x="8446" y="21599"/>
                  <a:pt x="8446" y="21599"/>
                </a:cubicBezTo>
                <a:lnTo>
                  <a:pt x="0" y="16792"/>
                </a:lnTo>
                <a:cubicBezTo>
                  <a:pt x="0" y="16792"/>
                  <a:pt x="9113" y="18509"/>
                  <a:pt x="12780" y="12672"/>
                </a:cubicBezTo>
                <a:cubicBezTo>
                  <a:pt x="17410" y="5304"/>
                  <a:pt x="11342" y="0"/>
                  <a:pt x="11342" y="0"/>
                </a:cubicBez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1374100" y="8253413"/>
            <a:ext cx="0" cy="915987"/>
          </a:xfrm>
          <a:prstGeom prst="line">
            <a:avLst/>
          </a:prstGeom>
          <a:noFill/>
          <a:ln w="38100" cap="flat" cmpd="sng">
            <a:solidFill>
              <a:srgbClr val="7B3B65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100364" name="AutoShape 12"/>
          <p:cNvSpPr>
            <a:spLocks/>
          </p:cNvSpPr>
          <p:nvPr/>
        </p:nvSpPr>
        <p:spPr bwMode="auto">
          <a:xfrm>
            <a:off x="20383500" y="6297613"/>
            <a:ext cx="1968500" cy="1970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5" name="AutoShape 13"/>
          <p:cNvSpPr>
            <a:spLocks/>
          </p:cNvSpPr>
          <p:nvPr/>
        </p:nvSpPr>
        <p:spPr bwMode="auto">
          <a:xfrm>
            <a:off x="20739100" y="6629400"/>
            <a:ext cx="1293813" cy="129381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0366" name="AutoShape 14"/>
          <p:cNvSpPr>
            <a:spLocks/>
          </p:cNvSpPr>
          <p:nvPr/>
        </p:nvSpPr>
        <p:spPr bwMode="auto">
          <a:xfrm>
            <a:off x="20586700" y="6807200"/>
            <a:ext cx="1574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-3</a:t>
            </a:r>
            <a:endParaRPr lang="en-US" dirty="0"/>
          </a:p>
        </p:txBody>
      </p:sp>
      <p:sp>
        <p:nvSpPr>
          <p:cNvPr id="100367" name="AutoShape 15"/>
          <p:cNvSpPr>
            <a:spLocks/>
          </p:cNvSpPr>
          <p:nvPr/>
        </p:nvSpPr>
        <p:spPr bwMode="auto">
          <a:xfrm>
            <a:off x="21196300" y="6819900"/>
            <a:ext cx="1152525" cy="1397000"/>
          </a:xfrm>
          <a:custGeom>
            <a:avLst/>
            <a:gdLst>
              <a:gd name="T0" fmla="*/ 10091 w 20183"/>
              <a:gd name="T1" fmla="*/ 10800 h 21600"/>
              <a:gd name="T2" fmla="*/ 10091 w 20183"/>
              <a:gd name="T3" fmla="*/ 10800 h 21600"/>
              <a:gd name="T4" fmla="*/ 10091 w 20183"/>
              <a:gd name="T5" fmla="*/ 10800 h 21600"/>
              <a:gd name="T6" fmla="*/ 10091 w 2018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183" h="21600">
                <a:moveTo>
                  <a:pt x="11342" y="0"/>
                </a:moveTo>
                <a:lnTo>
                  <a:pt x="19844" y="5100"/>
                </a:lnTo>
                <a:cubicBezTo>
                  <a:pt x="19844" y="5100"/>
                  <a:pt x="21599" y="10680"/>
                  <a:pt x="17115" y="15958"/>
                </a:cubicBezTo>
                <a:cubicBezTo>
                  <a:pt x="13447" y="20275"/>
                  <a:pt x="8446" y="21599"/>
                  <a:pt x="8446" y="21599"/>
                </a:cubicBezTo>
                <a:lnTo>
                  <a:pt x="0" y="16792"/>
                </a:lnTo>
                <a:cubicBezTo>
                  <a:pt x="0" y="16792"/>
                  <a:pt x="9113" y="18509"/>
                  <a:pt x="12780" y="12672"/>
                </a:cubicBezTo>
                <a:cubicBezTo>
                  <a:pt x="17410" y="5304"/>
                  <a:pt x="11342" y="0"/>
                  <a:pt x="11342" y="0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00368" name="Line 16"/>
          <p:cNvSpPr>
            <a:spLocks noChangeShapeType="1"/>
          </p:cNvSpPr>
          <p:nvPr/>
        </p:nvSpPr>
        <p:spPr bwMode="auto">
          <a:xfrm>
            <a:off x="14064208" y="5127625"/>
            <a:ext cx="0" cy="1295400"/>
          </a:xfrm>
          <a:prstGeom prst="line">
            <a:avLst/>
          </a:prstGeom>
          <a:noFill/>
          <a:ln w="38100" cap="flat" cmpd="sng">
            <a:solidFill>
              <a:srgbClr val="E7A53D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AutoShape 1"/>
          <p:cNvSpPr>
            <a:spLocks/>
          </p:cNvSpPr>
          <p:nvPr/>
        </p:nvSpPr>
        <p:spPr bwMode="auto">
          <a:xfrm>
            <a:off x="12852400" y="2997200"/>
            <a:ext cx="8572500" cy="533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6" name="AutoShape 2"/>
          <p:cNvSpPr>
            <a:spLocks/>
          </p:cNvSpPr>
          <p:nvPr/>
        </p:nvSpPr>
        <p:spPr bwMode="auto">
          <a:xfrm>
            <a:off x="12852400" y="3289300"/>
            <a:ext cx="8572500" cy="7651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7" name="AutoShape 3"/>
          <p:cNvSpPr>
            <a:spLocks/>
          </p:cNvSpPr>
          <p:nvPr/>
        </p:nvSpPr>
        <p:spPr bwMode="auto">
          <a:xfrm>
            <a:off x="206502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600"/>
                  <a:pt x="10802" y="21600"/>
                </a:cubicBezTo>
                <a:cubicBezTo>
                  <a:pt x="16762" y="21600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8" name="AutoShape 4"/>
          <p:cNvSpPr>
            <a:spLocks/>
          </p:cNvSpPr>
          <p:nvPr/>
        </p:nvSpPr>
        <p:spPr bwMode="auto">
          <a:xfrm>
            <a:off x="210820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600"/>
                  <a:pt x="10800" y="21600"/>
                </a:cubicBezTo>
                <a:cubicBezTo>
                  <a:pt x="16770" y="21600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29" name="AutoShape 5"/>
          <p:cNvSpPr>
            <a:spLocks/>
          </p:cNvSpPr>
          <p:nvPr/>
        </p:nvSpPr>
        <p:spPr bwMode="auto">
          <a:xfrm>
            <a:off x="20866100" y="3213100"/>
            <a:ext cx="136525" cy="1365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600"/>
                  <a:pt x="10799" y="21600"/>
                </a:cubicBezTo>
                <a:cubicBezTo>
                  <a:pt x="16764" y="21600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0" name="AutoShape 6"/>
          <p:cNvSpPr>
            <a:spLocks/>
          </p:cNvSpPr>
          <p:nvPr/>
        </p:nvSpPr>
        <p:spPr bwMode="auto">
          <a:xfrm>
            <a:off x="13589000" y="3708400"/>
            <a:ext cx="212725" cy="2127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1" name="AutoShape 7"/>
          <p:cNvSpPr>
            <a:spLocks/>
          </p:cNvSpPr>
          <p:nvPr/>
        </p:nvSpPr>
        <p:spPr bwMode="auto">
          <a:xfrm>
            <a:off x="14008100" y="3683000"/>
            <a:ext cx="7077075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2" name="AutoShape 8"/>
          <p:cNvSpPr>
            <a:spLocks/>
          </p:cNvSpPr>
          <p:nvPr/>
        </p:nvSpPr>
        <p:spPr bwMode="auto">
          <a:xfrm>
            <a:off x="2159000" y="3009900"/>
            <a:ext cx="8572500" cy="533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600"/>
                  <a:pt x="21223" y="21600"/>
                </a:cubicBezTo>
                <a:lnTo>
                  <a:pt x="376" y="21600"/>
                </a:lnTo>
                <a:cubicBezTo>
                  <a:pt x="168" y="21600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3" name="AutoShape 9"/>
          <p:cNvSpPr>
            <a:spLocks/>
          </p:cNvSpPr>
          <p:nvPr/>
        </p:nvSpPr>
        <p:spPr bwMode="auto">
          <a:xfrm>
            <a:off x="2159000" y="3297238"/>
            <a:ext cx="8572500" cy="7667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4" name="AutoShape 10"/>
          <p:cNvSpPr>
            <a:spLocks/>
          </p:cNvSpPr>
          <p:nvPr/>
        </p:nvSpPr>
        <p:spPr bwMode="auto">
          <a:xfrm>
            <a:off x="9956800" y="3228975"/>
            <a:ext cx="136525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600"/>
                  <a:pt x="10802" y="21600"/>
                </a:cubicBezTo>
                <a:cubicBezTo>
                  <a:pt x="16762" y="21600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5" name="AutoShape 11"/>
          <p:cNvSpPr>
            <a:spLocks/>
          </p:cNvSpPr>
          <p:nvPr/>
        </p:nvSpPr>
        <p:spPr bwMode="auto">
          <a:xfrm>
            <a:off x="10388600" y="3228975"/>
            <a:ext cx="138113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600"/>
                  <a:pt x="10800" y="21600"/>
                </a:cubicBezTo>
                <a:cubicBezTo>
                  <a:pt x="16770" y="21600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6" name="AutoShape 12"/>
          <p:cNvSpPr>
            <a:spLocks/>
          </p:cNvSpPr>
          <p:nvPr/>
        </p:nvSpPr>
        <p:spPr bwMode="auto">
          <a:xfrm>
            <a:off x="10167938" y="3228975"/>
            <a:ext cx="136525" cy="138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600"/>
                  <a:pt x="10799" y="21600"/>
                </a:cubicBezTo>
                <a:cubicBezTo>
                  <a:pt x="16764" y="21600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7" name="AutoShape 13"/>
          <p:cNvSpPr>
            <a:spLocks/>
          </p:cNvSpPr>
          <p:nvPr/>
        </p:nvSpPr>
        <p:spPr bwMode="auto">
          <a:xfrm>
            <a:off x="2897188" y="3719513"/>
            <a:ext cx="214312" cy="2143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8" name="AutoShape 14"/>
          <p:cNvSpPr>
            <a:spLocks/>
          </p:cNvSpPr>
          <p:nvPr/>
        </p:nvSpPr>
        <p:spPr bwMode="auto">
          <a:xfrm>
            <a:off x="3309938" y="3690938"/>
            <a:ext cx="7078662" cy="26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396"/>
                </a:moveTo>
                <a:cubicBezTo>
                  <a:pt x="21599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599" y="1434"/>
                  <a:pt x="21599" y="3201"/>
                </a:cubicBezTo>
                <a:cubicBezTo>
                  <a:pt x="21599" y="3201"/>
                  <a:pt x="21599" y="18396"/>
                  <a:pt x="21599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3439" name="AutoShape 15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sales</a:t>
            </a:r>
            <a:endParaRPr lang="en-US" dirty="0"/>
          </a:p>
        </p:txBody>
      </p:sp>
      <p:pic>
        <p:nvPicPr>
          <p:cNvPr id="103440" name="Picture 16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50" y="4051300"/>
            <a:ext cx="8551863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441" name="Picture 17" descr="browser in-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4051300"/>
            <a:ext cx="8551863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3442" name="AutoShape 18"/>
          <p:cNvSpPr>
            <a:spLocks/>
          </p:cNvSpPr>
          <p:nvPr/>
        </p:nvSpPr>
        <p:spPr bwMode="auto">
          <a:xfrm>
            <a:off x="13928725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leo tristique sit amet.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quis commodo nulsum.</a:t>
            </a:r>
            <a:endParaRPr lang="en-US"/>
          </a:p>
        </p:txBody>
      </p:sp>
      <p:sp>
        <p:nvSpPr>
          <p:cNvPr id="103443" name="AutoShape 19"/>
          <p:cNvSpPr>
            <a:spLocks/>
          </p:cNvSpPr>
          <p:nvPr/>
        </p:nvSpPr>
        <p:spPr bwMode="auto">
          <a:xfrm>
            <a:off x="3176588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tellus sapien, ferm 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entum et mi sed. 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 id ornare ante.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facilisis, ipsum non cursus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auctor, arcu sem posuere urna.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AutoShape 1"/>
          <p:cNvSpPr>
            <a:spLocks/>
          </p:cNvSpPr>
          <p:nvPr/>
        </p:nvSpPr>
        <p:spPr bwMode="auto">
          <a:xfrm>
            <a:off x="13322300" y="3241675"/>
            <a:ext cx="7378700" cy="48974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146" y="2"/>
                </a:moveTo>
                <a:cubicBezTo>
                  <a:pt x="21397" y="3"/>
                  <a:pt x="21599" y="265"/>
                  <a:pt x="21599" y="589"/>
                </a:cubicBezTo>
                <a:lnTo>
                  <a:pt x="21598" y="21013"/>
                </a:lnTo>
                <a:cubicBezTo>
                  <a:pt x="21598" y="21337"/>
                  <a:pt x="21395" y="21600"/>
                  <a:pt x="21145" y="21600"/>
                </a:cubicBezTo>
                <a:lnTo>
                  <a:pt x="453" y="21596"/>
                </a:lnTo>
                <a:cubicBezTo>
                  <a:pt x="202" y="21596"/>
                  <a:pt x="0" y="21334"/>
                  <a:pt x="0" y="21010"/>
                </a:cubicBezTo>
                <a:lnTo>
                  <a:pt x="1" y="586"/>
                </a:lnTo>
                <a:cubicBezTo>
                  <a:pt x="1" y="262"/>
                  <a:pt x="204" y="0"/>
                  <a:pt x="454" y="0"/>
                </a:cubicBezTo>
                <a:cubicBezTo>
                  <a:pt x="454" y="0"/>
                  <a:pt x="21146" y="2"/>
                  <a:pt x="21146" y="2"/>
                </a:cubicBezTo>
                <a:close/>
              </a:path>
            </a:pathLst>
          </a:custGeom>
          <a:solidFill>
            <a:srgbClr val="424242"/>
          </a:solidFill>
          <a:ln w="63500" cap="flat" cmpd="sng">
            <a:solidFill>
              <a:srgbClr val="606060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0" name="AutoShape 2"/>
          <p:cNvSpPr>
            <a:spLocks/>
          </p:cNvSpPr>
          <p:nvPr/>
        </p:nvSpPr>
        <p:spPr bwMode="auto">
          <a:xfrm>
            <a:off x="13703300" y="5603875"/>
            <a:ext cx="88900" cy="90488"/>
          </a:xfrm>
          <a:custGeom>
            <a:avLst/>
            <a:gdLst>
              <a:gd name="T0" fmla="*/ 10797 w 21594"/>
              <a:gd name="T1" fmla="*/ 10800 h 21600"/>
              <a:gd name="T2" fmla="*/ 10797 w 21594"/>
              <a:gd name="T3" fmla="*/ 10800 h 21600"/>
              <a:gd name="T4" fmla="*/ 10797 w 21594"/>
              <a:gd name="T5" fmla="*/ 10800 h 21600"/>
              <a:gd name="T6" fmla="*/ 10797 w 2159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4" h="21600">
                <a:moveTo>
                  <a:pt x="10807" y="0"/>
                </a:moveTo>
                <a:cubicBezTo>
                  <a:pt x="16761" y="0"/>
                  <a:pt x="21600" y="4836"/>
                  <a:pt x="21594" y="10811"/>
                </a:cubicBezTo>
                <a:cubicBezTo>
                  <a:pt x="21600" y="16763"/>
                  <a:pt x="16758" y="21600"/>
                  <a:pt x="10807" y="21600"/>
                </a:cubicBezTo>
                <a:cubicBezTo>
                  <a:pt x="4832" y="21600"/>
                  <a:pt x="0" y="16763"/>
                  <a:pt x="0" y="10811"/>
                </a:cubicBezTo>
                <a:cubicBezTo>
                  <a:pt x="0" y="4848"/>
                  <a:pt x="4832" y="0"/>
                  <a:pt x="10807" y="0"/>
                </a:cubicBezTo>
                <a:close/>
              </a:path>
            </a:pathLst>
          </a:custGeom>
          <a:solidFill>
            <a:srgbClr val="929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1" name="AutoShape 3"/>
          <p:cNvSpPr>
            <a:spLocks/>
          </p:cNvSpPr>
          <p:nvPr/>
        </p:nvSpPr>
        <p:spPr bwMode="auto">
          <a:xfrm>
            <a:off x="20129500" y="5489575"/>
            <a:ext cx="385763" cy="387350"/>
          </a:xfrm>
          <a:custGeom>
            <a:avLst/>
            <a:gdLst>
              <a:gd name="T0" fmla="*/ 10799 w 21599"/>
              <a:gd name="T1" fmla="*/ 10799 h 21598"/>
              <a:gd name="T2" fmla="*/ 10799 w 21599"/>
              <a:gd name="T3" fmla="*/ 10799 h 21598"/>
              <a:gd name="T4" fmla="*/ 10799 w 21599"/>
              <a:gd name="T5" fmla="*/ 10799 h 21598"/>
              <a:gd name="T6" fmla="*/ 10799 w 21599"/>
              <a:gd name="T7" fmla="*/ 10799 h 21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9" h="21598">
                <a:moveTo>
                  <a:pt x="10801" y="0"/>
                </a:moveTo>
                <a:cubicBezTo>
                  <a:pt x="16765" y="2"/>
                  <a:pt x="21599" y="4838"/>
                  <a:pt x="21598" y="10801"/>
                </a:cubicBezTo>
                <a:cubicBezTo>
                  <a:pt x="21598" y="16767"/>
                  <a:pt x="16764" y="21599"/>
                  <a:pt x="10799" y="21597"/>
                </a:cubicBezTo>
                <a:cubicBezTo>
                  <a:pt x="4832" y="21597"/>
                  <a:pt x="0" y="16763"/>
                  <a:pt x="0" y="10799"/>
                </a:cubicBezTo>
                <a:cubicBezTo>
                  <a:pt x="0" y="4833"/>
                  <a:pt x="4834" y="2"/>
                  <a:pt x="10801" y="0"/>
                </a:cubicBezTo>
                <a:close/>
              </a:path>
            </a:pathLst>
          </a:custGeom>
          <a:solidFill>
            <a:srgbClr val="232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2" name="AutoShape 4"/>
          <p:cNvSpPr>
            <a:spLocks/>
          </p:cNvSpPr>
          <p:nvPr/>
        </p:nvSpPr>
        <p:spPr bwMode="auto">
          <a:xfrm>
            <a:off x="20320000" y="5489575"/>
            <a:ext cx="192088" cy="387350"/>
          </a:xfrm>
          <a:custGeom>
            <a:avLst/>
            <a:gdLst>
              <a:gd name="T0" fmla="*/ 9892 w 19784"/>
              <a:gd name="T1" fmla="+- 0 10989 379"/>
              <a:gd name="T2" fmla="*/ 10989 h 21221"/>
              <a:gd name="T3" fmla="*/ 9892 w 19784"/>
              <a:gd name="T4" fmla="+- 0 10989 379"/>
              <a:gd name="T5" fmla="*/ 10989 h 21221"/>
              <a:gd name="T6" fmla="*/ 9892 w 19784"/>
              <a:gd name="T7" fmla="+- 0 10989 379"/>
              <a:gd name="T8" fmla="*/ 10989 h 21221"/>
              <a:gd name="T9" fmla="*/ 9892 w 19784"/>
              <a:gd name="T10" fmla="+- 0 10989 379"/>
              <a:gd name="T11" fmla="*/ 10989 h 21221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19784" h="21221">
                <a:moveTo>
                  <a:pt x="0" y="21220"/>
                </a:moveTo>
                <a:cubicBezTo>
                  <a:pt x="0" y="21220"/>
                  <a:pt x="10881" y="12335"/>
                  <a:pt x="3" y="8"/>
                </a:cubicBezTo>
                <a:cubicBezTo>
                  <a:pt x="3" y="8"/>
                  <a:pt x="9120" y="-379"/>
                  <a:pt x="15582" y="4064"/>
                </a:cubicBezTo>
                <a:cubicBezTo>
                  <a:pt x="19326" y="6697"/>
                  <a:pt x="21600" y="10971"/>
                  <a:pt x="17900" y="15158"/>
                </a:cubicBezTo>
                <a:cubicBezTo>
                  <a:pt x="14205" y="19341"/>
                  <a:pt x="6919" y="20982"/>
                  <a:pt x="0" y="2122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3" name="AutoShape 5"/>
          <p:cNvSpPr>
            <a:spLocks/>
          </p:cNvSpPr>
          <p:nvPr/>
        </p:nvSpPr>
        <p:spPr bwMode="auto">
          <a:xfrm>
            <a:off x="20256500" y="5616575"/>
            <a:ext cx="134938" cy="139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43" y="0"/>
                </a:moveTo>
                <a:cubicBezTo>
                  <a:pt x="20730" y="0"/>
                  <a:pt x="21600" y="881"/>
                  <a:pt x="21600" y="1961"/>
                </a:cubicBezTo>
                <a:lnTo>
                  <a:pt x="21600" y="19642"/>
                </a:lnTo>
                <a:cubicBezTo>
                  <a:pt x="21600" y="20724"/>
                  <a:pt x="20730" y="21600"/>
                  <a:pt x="19643" y="21600"/>
                </a:cubicBezTo>
                <a:lnTo>
                  <a:pt x="1960" y="21600"/>
                </a:lnTo>
                <a:cubicBezTo>
                  <a:pt x="871" y="21600"/>
                  <a:pt x="0" y="20724"/>
                  <a:pt x="0" y="19642"/>
                </a:cubicBezTo>
                <a:lnTo>
                  <a:pt x="0" y="1957"/>
                </a:lnTo>
                <a:cubicBezTo>
                  <a:pt x="0" y="881"/>
                  <a:pt x="871" y="0"/>
                  <a:pt x="1960" y="0"/>
                </a:cubicBezTo>
                <a:cubicBezTo>
                  <a:pt x="1960" y="0"/>
                  <a:pt x="19643" y="0"/>
                  <a:pt x="19643" y="0"/>
                </a:cubicBezTo>
                <a:close/>
              </a:path>
            </a:pathLst>
          </a:custGeom>
          <a:noFill/>
          <a:ln w="9525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4454" name="AutoShape 6"/>
          <p:cNvSpPr>
            <a:spLocks/>
          </p:cNvSpPr>
          <p:nvPr/>
        </p:nvSpPr>
        <p:spPr bwMode="auto">
          <a:xfrm>
            <a:off x="14071600" y="3508375"/>
            <a:ext cx="5875338" cy="43799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"/>
                </a:moveTo>
                <a:lnTo>
                  <a:pt x="21598" y="21599"/>
                </a:lnTo>
                <a:lnTo>
                  <a:pt x="0" y="21597"/>
                </a:lnTo>
                <a:lnTo>
                  <a:pt x="1" y="0"/>
                </a:lnTo>
                <a:cubicBezTo>
                  <a:pt x="1" y="0"/>
                  <a:pt x="21600" y="2"/>
                  <a:pt x="21600" y="2"/>
                </a:cubicBezTo>
                <a:close/>
              </a:path>
            </a:pathLst>
          </a:custGeom>
          <a:solidFill>
            <a:srgbClr val="A0A0A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5" name="AutoShape 7"/>
          <p:cNvSpPr>
            <a:spLocks/>
          </p:cNvSpPr>
          <p:nvPr/>
        </p:nvSpPr>
        <p:spPr bwMode="auto">
          <a:xfrm>
            <a:off x="1430338" y="8058150"/>
            <a:ext cx="9385300" cy="276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999" y="0"/>
                </a:moveTo>
                <a:lnTo>
                  <a:pt x="20988" y="0"/>
                </a:lnTo>
                <a:lnTo>
                  <a:pt x="611" y="0"/>
                </a:lnTo>
                <a:lnTo>
                  <a:pt x="600" y="0"/>
                </a:lnTo>
                <a:cubicBezTo>
                  <a:pt x="268" y="0"/>
                  <a:pt x="0" y="4463"/>
                  <a:pt x="0" y="9970"/>
                </a:cubicBezTo>
                <a:lnTo>
                  <a:pt x="0" y="11632"/>
                </a:lnTo>
                <a:cubicBezTo>
                  <a:pt x="0" y="17137"/>
                  <a:pt x="268" y="21599"/>
                  <a:pt x="600" y="21599"/>
                </a:cubicBezTo>
                <a:lnTo>
                  <a:pt x="611" y="21599"/>
                </a:lnTo>
                <a:lnTo>
                  <a:pt x="20988" y="21599"/>
                </a:lnTo>
                <a:lnTo>
                  <a:pt x="20999" y="21599"/>
                </a:lnTo>
                <a:cubicBezTo>
                  <a:pt x="21331" y="21599"/>
                  <a:pt x="21600" y="17137"/>
                  <a:pt x="21600" y="11632"/>
                </a:cubicBezTo>
                <a:lnTo>
                  <a:pt x="21600" y="9970"/>
                </a:lnTo>
                <a:cubicBezTo>
                  <a:pt x="21600" y="4463"/>
                  <a:pt x="21331" y="0"/>
                  <a:pt x="20999" y="0"/>
                </a:cubicBezTo>
                <a:close/>
              </a:path>
            </a:pathLst>
          </a:custGeom>
          <a:solidFill>
            <a:srgbClr val="B4B6B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6" name="AutoShape 8"/>
          <p:cNvSpPr>
            <a:spLocks/>
          </p:cNvSpPr>
          <p:nvPr/>
        </p:nvSpPr>
        <p:spPr bwMode="auto">
          <a:xfrm>
            <a:off x="2457450" y="3330575"/>
            <a:ext cx="7292975" cy="4872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453"/>
                </a:moveTo>
                <a:cubicBezTo>
                  <a:pt x="21600" y="21086"/>
                  <a:pt x="21251" y="21600"/>
                  <a:pt x="20820" y="21600"/>
                </a:cubicBezTo>
                <a:lnTo>
                  <a:pt x="779" y="21600"/>
                </a:lnTo>
                <a:cubicBezTo>
                  <a:pt x="348" y="21600"/>
                  <a:pt x="0" y="21086"/>
                  <a:pt x="0" y="20453"/>
                </a:cubicBezTo>
                <a:lnTo>
                  <a:pt x="0" y="1146"/>
                </a:lnTo>
                <a:cubicBezTo>
                  <a:pt x="0" y="513"/>
                  <a:pt x="348" y="0"/>
                  <a:pt x="779" y="0"/>
                </a:cubicBezTo>
                <a:lnTo>
                  <a:pt x="20820" y="0"/>
                </a:lnTo>
                <a:cubicBezTo>
                  <a:pt x="21251" y="0"/>
                  <a:pt x="21600" y="513"/>
                  <a:pt x="21600" y="1146"/>
                </a:cubicBezTo>
                <a:cubicBezTo>
                  <a:pt x="21600" y="1146"/>
                  <a:pt x="21600" y="20453"/>
                  <a:pt x="21600" y="20453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7" name="AutoShape 9"/>
          <p:cNvSpPr>
            <a:spLocks/>
          </p:cNvSpPr>
          <p:nvPr/>
        </p:nvSpPr>
        <p:spPr bwMode="auto">
          <a:xfrm>
            <a:off x="2747963" y="3554413"/>
            <a:ext cx="6713537" cy="4270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599"/>
                </a:moveTo>
                <a:lnTo>
                  <a:pt x="0" y="21599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599"/>
                  <a:pt x="21599" y="21599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DCDEE0"/>
                </a:outerShdw>
              </a:effectLst>
            </a:endParaRPr>
          </a:p>
        </p:txBody>
      </p:sp>
      <p:sp>
        <p:nvSpPr>
          <p:cNvPr id="104458" name="AutoShape 10"/>
          <p:cNvSpPr>
            <a:spLocks/>
          </p:cNvSpPr>
          <p:nvPr/>
        </p:nvSpPr>
        <p:spPr bwMode="auto">
          <a:xfrm>
            <a:off x="6042025" y="3409950"/>
            <a:ext cx="123825" cy="122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4"/>
                </a:moveTo>
                <a:cubicBezTo>
                  <a:pt x="21600" y="16761"/>
                  <a:pt x="16755" y="21600"/>
                  <a:pt x="10791" y="21600"/>
                </a:cubicBezTo>
                <a:cubicBezTo>
                  <a:pt x="4831" y="21600"/>
                  <a:pt x="0" y="16761"/>
                  <a:pt x="0" y="10794"/>
                </a:cubicBezTo>
                <a:cubicBezTo>
                  <a:pt x="0" y="4832"/>
                  <a:pt x="4831" y="0"/>
                  <a:pt x="10791" y="0"/>
                </a:cubicBezTo>
                <a:cubicBezTo>
                  <a:pt x="16755" y="0"/>
                  <a:pt x="21600" y="4832"/>
                  <a:pt x="21600" y="10794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59" name="AutoShape 11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Mobile integration</a:t>
            </a:r>
            <a:endParaRPr lang="en-US" dirty="0"/>
          </a:p>
        </p:txBody>
      </p:sp>
      <p:pic>
        <p:nvPicPr>
          <p:cNvPr id="104460" name="Picture 12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5" t="33629" r="29335" b="35838"/>
          <a:stretch>
            <a:fillRect/>
          </a:stretch>
        </p:blipFill>
        <p:spPr bwMode="auto">
          <a:xfrm>
            <a:off x="14020800" y="3502025"/>
            <a:ext cx="5930900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4461" name="Picture 13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546475"/>
            <a:ext cx="6731000" cy="43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4462" name="AutoShape 14"/>
          <p:cNvSpPr>
            <a:spLocks/>
          </p:cNvSpPr>
          <p:nvPr/>
        </p:nvSpPr>
        <p:spPr bwMode="auto">
          <a:xfrm>
            <a:off x="1430338" y="8050213"/>
            <a:ext cx="9385300" cy="177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ubicBezTo>
                  <a:pt x="0" y="21600"/>
                  <a:pt x="0" y="0"/>
                  <a:pt x="0" y="0"/>
                </a:cubicBezTo>
                <a:close/>
              </a:path>
            </a:pathLst>
          </a:custGeom>
          <a:solidFill>
            <a:srgbClr val="D9DA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63" name="AutoShape 15"/>
          <p:cNvSpPr>
            <a:spLocks/>
          </p:cNvSpPr>
          <p:nvPr/>
        </p:nvSpPr>
        <p:spPr bwMode="auto">
          <a:xfrm>
            <a:off x="13716000" y="5616575"/>
            <a:ext cx="61913" cy="61913"/>
          </a:xfrm>
          <a:custGeom>
            <a:avLst/>
            <a:gdLst>
              <a:gd name="T0" fmla="+- 0 10802 4"/>
              <a:gd name="T1" fmla="*/ T0 w 21596"/>
              <a:gd name="T2" fmla="*/ 10793 h 21587"/>
              <a:gd name="T3" fmla="+- 0 10802 4"/>
              <a:gd name="T4" fmla="*/ T3 w 21596"/>
              <a:gd name="T5" fmla="*/ 10793 h 21587"/>
              <a:gd name="T6" fmla="+- 0 10802 4"/>
              <a:gd name="T7" fmla="*/ T6 w 21596"/>
              <a:gd name="T8" fmla="*/ 10793 h 21587"/>
              <a:gd name="T9" fmla="+- 0 10802 4"/>
              <a:gd name="T10" fmla="*/ T9 w 21596"/>
              <a:gd name="T11" fmla="*/ 10793 h 2158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587">
                <a:moveTo>
                  <a:pt x="10791" y="0"/>
                </a:moveTo>
                <a:cubicBezTo>
                  <a:pt x="16767" y="0"/>
                  <a:pt x="21583" y="4841"/>
                  <a:pt x="21596" y="10812"/>
                </a:cubicBezTo>
                <a:cubicBezTo>
                  <a:pt x="21583" y="16758"/>
                  <a:pt x="16750" y="21600"/>
                  <a:pt x="10791" y="21587"/>
                </a:cubicBezTo>
                <a:cubicBezTo>
                  <a:pt x="4824" y="21587"/>
                  <a:pt x="0" y="16758"/>
                  <a:pt x="0" y="10812"/>
                </a:cubicBezTo>
                <a:cubicBezTo>
                  <a:pt x="-4" y="4841"/>
                  <a:pt x="4841" y="0"/>
                  <a:pt x="10791" y="0"/>
                </a:cubicBezTo>
                <a:close/>
              </a:path>
            </a:pathLst>
          </a:custGeom>
          <a:solidFill>
            <a:srgbClr val="424242"/>
          </a:solidFill>
          <a:ln w="12700" cap="flat" cmpd="sng">
            <a:solidFill>
              <a:srgbClr val="79797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4464" name="AutoShape 16"/>
          <p:cNvSpPr>
            <a:spLocks/>
          </p:cNvSpPr>
          <p:nvPr/>
        </p:nvSpPr>
        <p:spPr bwMode="auto">
          <a:xfrm>
            <a:off x="13928725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tristique leo tristique sit amet.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magna quis commodo nulsum.</a:t>
            </a:r>
            <a:endParaRPr lang="en-US"/>
          </a:p>
        </p:txBody>
      </p:sp>
      <p:sp>
        <p:nvSpPr>
          <p:cNvPr id="104465" name="AutoShape 17"/>
          <p:cNvSpPr>
            <a:spLocks/>
          </p:cNvSpPr>
          <p:nvPr/>
        </p:nvSpPr>
        <p:spPr bwMode="auto">
          <a:xfrm>
            <a:off x="3176588" y="9004300"/>
            <a:ext cx="75946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tellus sapien, ferm 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entum et mi sed. 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 id ornare ante.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facilisis, ipsum non cursus</a:t>
            </a:r>
            <a:b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</a:b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auctor, arcu sem posuere urna.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AutoShape 1"/>
          <p:cNvSpPr>
            <a:spLocks/>
          </p:cNvSpPr>
          <p:nvPr/>
        </p:nvSpPr>
        <p:spPr bwMode="auto">
          <a:xfrm>
            <a:off x="-36513" y="4241800"/>
            <a:ext cx="24458613" cy="4394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4" name="AutoShape 2"/>
          <p:cNvSpPr>
            <a:spLocks/>
          </p:cNvSpPr>
          <p:nvPr/>
        </p:nvSpPr>
        <p:spPr bwMode="auto">
          <a:xfrm>
            <a:off x="3771900" y="3149600"/>
            <a:ext cx="311308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5" name="AutoShape 3"/>
          <p:cNvSpPr>
            <a:spLocks/>
          </p:cNvSpPr>
          <p:nvPr/>
        </p:nvSpPr>
        <p:spPr bwMode="auto">
          <a:xfrm>
            <a:off x="3784600" y="3162300"/>
            <a:ext cx="3098800" cy="6602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6" name="AutoShape 4"/>
          <p:cNvSpPr>
            <a:spLocks/>
          </p:cNvSpPr>
          <p:nvPr/>
        </p:nvSpPr>
        <p:spPr bwMode="auto">
          <a:xfrm>
            <a:off x="6057900" y="3098800"/>
            <a:ext cx="401638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7" name="AutoShape 5"/>
          <p:cNvSpPr>
            <a:spLocks/>
          </p:cNvSpPr>
          <p:nvPr/>
        </p:nvSpPr>
        <p:spPr bwMode="auto">
          <a:xfrm>
            <a:off x="3721100" y="43561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8" name="AutoShape 6"/>
          <p:cNvSpPr>
            <a:spLocks/>
          </p:cNvSpPr>
          <p:nvPr/>
        </p:nvSpPr>
        <p:spPr bwMode="auto">
          <a:xfrm>
            <a:off x="3721100" y="46355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79" name="AutoShape 7"/>
          <p:cNvSpPr>
            <a:spLocks/>
          </p:cNvSpPr>
          <p:nvPr/>
        </p:nvSpPr>
        <p:spPr bwMode="auto">
          <a:xfrm>
            <a:off x="3721100" y="4089400"/>
            <a:ext cx="41275" cy="2047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0" name="AutoShape 8"/>
          <p:cNvSpPr>
            <a:spLocks/>
          </p:cNvSpPr>
          <p:nvPr/>
        </p:nvSpPr>
        <p:spPr bwMode="auto">
          <a:xfrm>
            <a:off x="5080000" y="9067800"/>
            <a:ext cx="509588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1" name="AutoShape 9"/>
          <p:cNvSpPr>
            <a:spLocks/>
          </p:cNvSpPr>
          <p:nvPr/>
        </p:nvSpPr>
        <p:spPr bwMode="auto">
          <a:xfrm>
            <a:off x="5067300" y="9309100"/>
            <a:ext cx="519113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2" name="AutoShape 10"/>
          <p:cNvSpPr>
            <a:spLocks/>
          </p:cNvSpPr>
          <p:nvPr/>
        </p:nvSpPr>
        <p:spPr bwMode="auto">
          <a:xfrm>
            <a:off x="5295900" y="3403600"/>
            <a:ext cx="74613" cy="74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3" name="AutoShape 11"/>
          <p:cNvSpPr>
            <a:spLocks/>
          </p:cNvSpPr>
          <p:nvPr/>
        </p:nvSpPr>
        <p:spPr bwMode="auto">
          <a:xfrm>
            <a:off x="5041900" y="3657600"/>
            <a:ext cx="560388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4" name="AutoShape 12"/>
          <p:cNvSpPr>
            <a:spLocks/>
          </p:cNvSpPr>
          <p:nvPr/>
        </p:nvSpPr>
        <p:spPr bwMode="auto">
          <a:xfrm>
            <a:off x="3937000" y="4013200"/>
            <a:ext cx="2747963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5" name="AutoShape 13"/>
          <p:cNvSpPr>
            <a:spLocks/>
          </p:cNvSpPr>
          <p:nvPr/>
        </p:nvSpPr>
        <p:spPr bwMode="auto">
          <a:xfrm>
            <a:off x="5245100" y="9258300"/>
            <a:ext cx="166688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5486" name="AutoShape 14"/>
          <p:cNvSpPr>
            <a:spLocks/>
          </p:cNvSpPr>
          <p:nvPr/>
        </p:nvSpPr>
        <p:spPr bwMode="auto">
          <a:xfrm>
            <a:off x="10541000" y="3162300"/>
            <a:ext cx="3113088" cy="6619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7" name="AutoShape 15"/>
          <p:cNvSpPr>
            <a:spLocks/>
          </p:cNvSpPr>
          <p:nvPr/>
        </p:nvSpPr>
        <p:spPr bwMode="auto">
          <a:xfrm>
            <a:off x="10553700" y="3175000"/>
            <a:ext cx="3098800" cy="6602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8" name="AutoShape 16"/>
          <p:cNvSpPr>
            <a:spLocks/>
          </p:cNvSpPr>
          <p:nvPr/>
        </p:nvSpPr>
        <p:spPr bwMode="auto">
          <a:xfrm>
            <a:off x="12827000" y="3111500"/>
            <a:ext cx="401638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89" name="AutoShape 17"/>
          <p:cNvSpPr>
            <a:spLocks/>
          </p:cNvSpPr>
          <p:nvPr/>
        </p:nvSpPr>
        <p:spPr bwMode="auto">
          <a:xfrm>
            <a:off x="10490200" y="43688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0" name="AutoShape 18"/>
          <p:cNvSpPr>
            <a:spLocks/>
          </p:cNvSpPr>
          <p:nvPr/>
        </p:nvSpPr>
        <p:spPr bwMode="auto">
          <a:xfrm>
            <a:off x="10490200" y="4648200"/>
            <a:ext cx="41275" cy="227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1" name="AutoShape 19"/>
          <p:cNvSpPr>
            <a:spLocks/>
          </p:cNvSpPr>
          <p:nvPr/>
        </p:nvSpPr>
        <p:spPr bwMode="auto">
          <a:xfrm>
            <a:off x="10490200" y="4102100"/>
            <a:ext cx="41275" cy="2047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2" name="AutoShape 20"/>
          <p:cNvSpPr>
            <a:spLocks/>
          </p:cNvSpPr>
          <p:nvPr/>
        </p:nvSpPr>
        <p:spPr bwMode="auto">
          <a:xfrm>
            <a:off x="11849100" y="9080500"/>
            <a:ext cx="509588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3" name="AutoShape 21"/>
          <p:cNvSpPr>
            <a:spLocks/>
          </p:cNvSpPr>
          <p:nvPr/>
        </p:nvSpPr>
        <p:spPr bwMode="auto">
          <a:xfrm>
            <a:off x="11836400" y="9321800"/>
            <a:ext cx="519113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4" name="AutoShape 22"/>
          <p:cNvSpPr>
            <a:spLocks/>
          </p:cNvSpPr>
          <p:nvPr/>
        </p:nvSpPr>
        <p:spPr bwMode="auto">
          <a:xfrm>
            <a:off x="12065000" y="3416300"/>
            <a:ext cx="74613" cy="74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5" name="AutoShape 23"/>
          <p:cNvSpPr>
            <a:spLocks/>
          </p:cNvSpPr>
          <p:nvPr/>
        </p:nvSpPr>
        <p:spPr bwMode="auto">
          <a:xfrm>
            <a:off x="11811000" y="3670300"/>
            <a:ext cx="560388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6" name="AutoShape 24"/>
          <p:cNvSpPr>
            <a:spLocks/>
          </p:cNvSpPr>
          <p:nvPr/>
        </p:nvSpPr>
        <p:spPr bwMode="auto">
          <a:xfrm>
            <a:off x="10706100" y="4025900"/>
            <a:ext cx="2747963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7" name="AutoShape 25"/>
          <p:cNvSpPr>
            <a:spLocks/>
          </p:cNvSpPr>
          <p:nvPr/>
        </p:nvSpPr>
        <p:spPr bwMode="auto">
          <a:xfrm>
            <a:off x="12014200" y="9271000"/>
            <a:ext cx="166688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05498" name="AutoShape 26"/>
          <p:cNvSpPr>
            <a:spLocks/>
          </p:cNvSpPr>
          <p:nvPr/>
        </p:nvSpPr>
        <p:spPr bwMode="auto">
          <a:xfrm>
            <a:off x="17332325" y="3182938"/>
            <a:ext cx="3114675" cy="66214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67"/>
                </a:moveTo>
                <a:cubicBezTo>
                  <a:pt x="21599" y="20922"/>
                  <a:pt x="21126" y="21599"/>
                  <a:pt x="18834" y="21599"/>
                </a:cubicBezTo>
                <a:lnTo>
                  <a:pt x="3537" y="21599"/>
                </a:lnTo>
                <a:cubicBezTo>
                  <a:pt x="1644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3" y="0"/>
                  <a:pt x="3438" y="0"/>
                </a:cubicBezTo>
                <a:lnTo>
                  <a:pt x="18286" y="0"/>
                </a:lnTo>
                <a:cubicBezTo>
                  <a:pt x="20130" y="0"/>
                  <a:pt x="21599" y="467"/>
                  <a:pt x="21599" y="1355"/>
                </a:cubicBezTo>
                <a:cubicBezTo>
                  <a:pt x="21599" y="1355"/>
                  <a:pt x="21599" y="20267"/>
                  <a:pt x="21599" y="20267"/>
                </a:cubicBezTo>
                <a:close/>
              </a:path>
            </a:pathLst>
          </a:custGeom>
          <a:solidFill>
            <a:srgbClr val="484849"/>
          </a:solidFill>
          <a:ln w="38100" cap="flat" cmpd="sng">
            <a:solidFill>
              <a:srgbClr val="6E6D6E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499" name="AutoShape 27"/>
          <p:cNvSpPr>
            <a:spLocks/>
          </p:cNvSpPr>
          <p:nvPr/>
        </p:nvSpPr>
        <p:spPr bwMode="auto">
          <a:xfrm>
            <a:off x="17345025" y="3195638"/>
            <a:ext cx="3100388" cy="66024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254"/>
                </a:moveTo>
                <a:cubicBezTo>
                  <a:pt x="21599" y="20909"/>
                  <a:pt x="21187" y="21599"/>
                  <a:pt x="18888" y="21599"/>
                </a:cubicBezTo>
                <a:lnTo>
                  <a:pt x="3547" y="21599"/>
                </a:lnTo>
                <a:cubicBezTo>
                  <a:pt x="1648" y="21599"/>
                  <a:pt x="0" y="21272"/>
                  <a:pt x="0" y="20220"/>
                </a:cubicBezTo>
                <a:lnTo>
                  <a:pt x="0" y="1402"/>
                </a:lnTo>
                <a:cubicBezTo>
                  <a:pt x="0" y="514"/>
                  <a:pt x="1848" y="0"/>
                  <a:pt x="3447" y="0"/>
                </a:cubicBezTo>
                <a:lnTo>
                  <a:pt x="6821" y="0"/>
                </a:lnTo>
                <a:cubicBezTo>
                  <a:pt x="6821" y="0"/>
                  <a:pt x="21599" y="20254"/>
                  <a:pt x="21599" y="20254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0" name="AutoShape 28"/>
          <p:cNvSpPr>
            <a:spLocks/>
          </p:cNvSpPr>
          <p:nvPr/>
        </p:nvSpPr>
        <p:spPr bwMode="auto">
          <a:xfrm>
            <a:off x="19623088" y="3136900"/>
            <a:ext cx="401637" cy="52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6E6D6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1" name="AutoShape 29"/>
          <p:cNvSpPr>
            <a:spLocks/>
          </p:cNvSpPr>
          <p:nvPr/>
        </p:nvSpPr>
        <p:spPr bwMode="auto">
          <a:xfrm>
            <a:off x="17284700" y="4397375"/>
            <a:ext cx="41275" cy="22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2" name="AutoShape 30"/>
          <p:cNvSpPr>
            <a:spLocks/>
          </p:cNvSpPr>
          <p:nvPr/>
        </p:nvSpPr>
        <p:spPr bwMode="auto">
          <a:xfrm>
            <a:off x="17284700" y="4672013"/>
            <a:ext cx="41275" cy="2270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3" name="AutoShape 31"/>
          <p:cNvSpPr>
            <a:spLocks/>
          </p:cNvSpPr>
          <p:nvPr/>
        </p:nvSpPr>
        <p:spPr bwMode="auto">
          <a:xfrm>
            <a:off x="17284700" y="4124325"/>
            <a:ext cx="41275" cy="2063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1600"/>
                </a:moveTo>
                <a:lnTo>
                  <a:pt x="0" y="21600"/>
                </a:lnTo>
                <a:lnTo>
                  <a:pt x="0" y="0"/>
                </a:lnTo>
                <a:lnTo>
                  <a:pt x="21599" y="0"/>
                </a:lnTo>
                <a:cubicBezTo>
                  <a:pt x="21599" y="0"/>
                  <a:pt x="21599" y="21600"/>
                  <a:pt x="21599" y="21600"/>
                </a:cubicBezTo>
                <a:close/>
              </a:path>
            </a:pathLst>
          </a:custGeom>
          <a:solidFill>
            <a:srgbClr val="42424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4" name="AutoShape 32"/>
          <p:cNvSpPr>
            <a:spLocks/>
          </p:cNvSpPr>
          <p:nvPr/>
        </p:nvSpPr>
        <p:spPr bwMode="auto">
          <a:xfrm>
            <a:off x="18643600" y="9099550"/>
            <a:ext cx="511175" cy="50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799"/>
                </a:moveTo>
                <a:cubicBezTo>
                  <a:pt x="21599" y="16763"/>
                  <a:pt x="16764" y="21599"/>
                  <a:pt x="10799" y="21599"/>
                </a:cubicBezTo>
                <a:cubicBezTo>
                  <a:pt x="4834" y="21599"/>
                  <a:pt x="0" y="16763"/>
                  <a:pt x="0" y="10799"/>
                </a:cubicBezTo>
                <a:cubicBezTo>
                  <a:pt x="0" y="4835"/>
                  <a:pt x="4834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48484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5" name="AutoShape 33"/>
          <p:cNvSpPr>
            <a:spLocks/>
          </p:cNvSpPr>
          <p:nvPr/>
        </p:nvSpPr>
        <p:spPr bwMode="auto">
          <a:xfrm>
            <a:off x="18632488" y="9348788"/>
            <a:ext cx="519112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21600" y="11928"/>
                  <a:pt x="16671" y="21600"/>
                  <a:pt x="10806" y="21600"/>
                </a:cubicBezTo>
                <a:cubicBezTo>
                  <a:pt x="4942" y="21600"/>
                  <a:pt x="0" y="11928"/>
                  <a:pt x="0" y="0"/>
                </a:cubicBezTo>
                <a:cubicBezTo>
                  <a:pt x="9268" y="7540"/>
                  <a:pt x="13298" y="7288"/>
                  <a:pt x="21600" y="0"/>
                </a:cubicBezTo>
                <a:close/>
              </a:path>
            </a:pathLst>
          </a:custGeom>
          <a:solidFill>
            <a:srgbClr val="232323">
              <a:alpha val="2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6" name="AutoShape 34"/>
          <p:cNvSpPr>
            <a:spLocks/>
          </p:cNvSpPr>
          <p:nvPr/>
        </p:nvSpPr>
        <p:spPr bwMode="auto">
          <a:xfrm>
            <a:off x="18859500" y="3444875"/>
            <a:ext cx="74613" cy="76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798"/>
                </a:moveTo>
                <a:cubicBezTo>
                  <a:pt x="21600" y="16761"/>
                  <a:pt x="16768" y="21600"/>
                  <a:pt x="10801" y="21600"/>
                </a:cubicBezTo>
                <a:cubicBezTo>
                  <a:pt x="4835" y="21600"/>
                  <a:pt x="0" y="16761"/>
                  <a:pt x="0" y="10798"/>
                </a:cubicBezTo>
                <a:cubicBezTo>
                  <a:pt x="0" y="4835"/>
                  <a:pt x="4835" y="0"/>
                  <a:pt x="10801" y="0"/>
                </a:cubicBezTo>
                <a:cubicBezTo>
                  <a:pt x="16768" y="0"/>
                  <a:pt x="21600" y="4835"/>
                  <a:pt x="21600" y="10798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7" name="AutoShape 35"/>
          <p:cNvSpPr>
            <a:spLocks/>
          </p:cNvSpPr>
          <p:nvPr/>
        </p:nvSpPr>
        <p:spPr bwMode="auto">
          <a:xfrm>
            <a:off x="18608675" y="3695700"/>
            <a:ext cx="560388" cy="96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2"/>
                </a:moveTo>
                <a:cubicBezTo>
                  <a:pt x="21599" y="16757"/>
                  <a:pt x="20762" y="21599"/>
                  <a:pt x="19730" y="21599"/>
                </a:cubicBezTo>
                <a:lnTo>
                  <a:pt x="1869" y="21599"/>
                </a:lnTo>
                <a:cubicBezTo>
                  <a:pt x="836" y="21599"/>
                  <a:pt x="0" y="16757"/>
                  <a:pt x="0" y="10802"/>
                </a:cubicBezTo>
                <a:cubicBezTo>
                  <a:pt x="0" y="4842"/>
                  <a:pt x="836" y="0"/>
                  <a:pt x="1869" y="0"/>
                </a:cubicBezTo>
                <a:lnTo>
                  <a:pt x="19730" y="0"/>
                </a:lnTo>
                <a:cubicBezTo>
                  <a:pt x="20762" y="0"/>
                  <a:pt x="21599" y="4842"/>
                  <a:pt x="21599" y="10802"/>
                </a:cubicBezTo>
                <a:cubicBezTo>
                  <a:pt x="21599" y="10802"/>
                  <a:pt x="21599" y="10802"/>
                  <a:pt x="21599" y="10802"/>
                </a:cubicBezTo>
                <a:close/>
              </a:path>
            </a:pathLst>
          </a:custGeom>
          <a:solidFill>
            <a:srgbClr val="232323"/>
          </a:solidFill>
          <a:ln w="12700" cap="flat" cmpd="sng">
            <a:solidFill>
              <a:srgbClr val="23232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8" name="AutoShape 36"/>
          <p:cNvSpPr>
            <a:spLocks/>
          </p:cNvSpPr>
          <p:nvPr/>
        </p:nvSpPr>
        <p:spPr bwMode="auto">
          <a:xfrm>
            <a:off x="17499013" y="4052888"/>
            <a:ext cx="2747962" cy="48672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599"/>
                </a:moveTo>
                <a:lnTo>
                  <a:pt x="0" y="21599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599"/>
                  <a:pt x="21600" y="21599"/>
                </a:cubicBezTo>
                <a:close/>
              </a:path>
            </a:pathLst>
          </a:custGeom>
          <a:solidFill>
            <a:srgbClr val="1B23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09" name="AutoShape 37"/>
          <p:cNvSpPr>
            <a:spLocks/>
          </p:cNvSpPr>
          <p:nvPr/>
        </p:nvSpPr>
        <p:spPr bwMode="auto">
          <a:xfrm rot="13500000">
            <a:off x="8070850" y="6208713"/>
            <a:ext cx="7747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10" name="AutoShape 38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Application process</a:t>
            </a:r>
            <a:endParaRPr lang="en-US" dirty="0"/>
          </a:p>
        </p:txBody>
      </p:sp>
      <p:sp>
        <p:nvSpPr>
          <p:cNvPr id="105511" name="AutoShape 39"/>
          <p:cNvSpPr>
            <a:spLocks/>
          </p:cNvSpPr>
          <p:nvPr/>
        </p:nvSpPr>
        <p:spPr bwMode="auto">
          <a:xfrm rot="13500000">
            <a:off x="14816138" y="6180138"/>
            <a:ext cx="774700" cy="774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599"/>
                </a:moveTo>
                <a:lnTo>
                  <a:pt x="21599" y="21599"/>
                </a:lnTo>
                <a:lnTo>
                  <a:pt x="0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5512" name="AutoShape 40"/>
          <p:cNvSpPr>
            <a:spLocks/>
          </p:cNvSpPr>
          <p:nvPr/>
        </p:nvSpPr>
        <p:spPr bwMode="auto">
          <a:xfrm>
            <a:off x="2057400" y="10414000"/>
            <a:ext cx="6477000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</a:t>
            </a:r>
            <a:r>
              <a:rPr lang="en-US" sz="3600" b="1">
                <a:solidFill>
                  <a:srgbClr val="814974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75%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etiam cursus </a:t>
            </a:r>
            <a:r>
              <a:rPr lang="en-US" sz="3600" b="1">
                <a:solidFill>
                  <a:srgbClr val="814974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 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nulla, viverra consectetur </a:t>
            </a:r>
            <a:endParaRPr lang="en-US"/>
          </a:p>
        </p:txBody>
      </p:sp>
      <p:sp>
        <p:nvSpPr>
          <p:cNvPr id="105513" name="AutoShape 41"/>
          <p:cNvSpPr>
            <a:spLocks/>
          </p:cNvSpPr>
          <p:nvPr/>
        </p:nvSpPr>
        <p:spPr bwMode="auto">
          <a:xfrm>
            <a:off x="8826500" y="10414000"/>
            <a:ext cx="64770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tiam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 err="1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cursus</a:t>
            </a:r>
            <a:r>
              <a:rPr lang="en-US" sz="3600" b="1" dirty="0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 b="1" dirty="0" err="1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vehicula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b="1" dirty="0">
                <a:solidFill>
                  <a:srgbClr val="E59428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50%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viverra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r>
              <a:rPr lang="en-US" sz="3600" dirty="0" err="1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consectetur</a:t>
            </a:r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</a:t>
            </a:r>
            <a:endParaRPr lang="en-US" dirty="0"/>
          </a:p>
        </p:txBody>
      </p:sp>
      <p:sp>
        <p:nvSpPr>
          <p:cNvPr id="105514" name="AutoShape 42"/>
          <p:cNvSpPr>
            <a:spLocks/>
          </p:cNvSpPr>
          <p:nvPr/>
        </p:nvSpPr>
        <p:spPr bwMode="auto">
          <a:xfrm>
            <a:off x="15735300" y="10414000"/>
            <a:ext cx="6184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</a:t>
            </a:r>
            <a:r>
              <a:rPr lang="en-US" sz="3600" b="1">
                <a:solidFill>
                  <a:srgbClr val="5CBEB6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25%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habitasse </a:t>
            </a:r>
            <a:r>
              <a:rPr lang="en-US" sz="3600" b="1">
                <a:solidFill>
                  <a:srgbClr val="5CBEB6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platea dict 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umst. Aliquam.</a:t>
            </a:r>
            <a:endParaRPr lang="en-US"/>
          </a:p>
        </p:txBody>
      </p:sp>
      <p:sp>
        <p:nvSpPr>
          <p:cNvPr id="105515" name="AutoShape 43"/>
          <p:cNvSpPr>
            <a:spLocks/>
          </p:cNvSpPr>
          <p:nvPr/>
        </p:nvSpPr>
        <p:spPr bwMode="auto">
          <a:xfrm>
            <a:off x="18811875" y="9290050"/>
            <a:ext cx="166688" cy="1666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noFill/>
          <a:ln w="12700" cap="flat" cmpd="sng">
            <a:solidFill>
              <a:srgbClr val="929292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05516" name="Picture 44" descr="in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450" y="4025900"/>
            <a:ext cx="2743200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517" name="Picture 45" descr="ins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00" y="4051300"/>
            <a:ext cx="2743200" cy="4872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5518" name="Picture 46" descr="ins1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4010025"/>
            <a:ext cx="27432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AutoShape 1"/>
          <p:cNvSpPr>
            <a:spLocks/>
          </p:cNvSpPr>
          <p:nvPr/>
        </p:nvSpPr>
        <p:spPr bwMode="auto">
          <a:xfrm>
            <a:off x="2743200" y="2855913"/>
            <a:ext cx="12673013" cy="7886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0995"/>
                </a:moveTo>
                <a:cubicBezTo>
                  <a:pt x="21599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599" y="270"/>
                  <a:pt x="21599" y="604"/>
                </a:cubicBezTo>
                <a:cubicBezTo>
                  <a:pt x="21599" y="604"/>
                  <a:pt x="21599" y="20995"/>
                  <a:pt x="21599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498" name="AutoShape 2"/>
          <p:cNvSpPr>
            <a:spLocks/>
          </p:cNvSpPr>
          <p:nvPr/>
        </p:nvSpPr>
        <p:spPr bwMode="auto">
          <a:xfrm>
            <a:off x="2743200" y="3282950"/>
            <a:ext cx="12673013" cy="11334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599"/>
                </a:lnTo>
                <a:lnTo>
                  <a:pt x="21599" y="21599"/>
                </a:lnTo>
                <a:lnTo>
                  <a:pt x="21599" y="6631"/>
                </a:lnTo>
                <a:cubicBezTo>
                  <a:pt x="21599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499" name="AutoShape 3"/>
          <p:cNvSpPr>
            <a:spLocks/>
          </p:cNvSpPr>
          <p:nvPr/>
        </p:nvSpPr>
        <p:spPr bwMode="auto">
          <a:xfrm>
            <a:off x="3835400" y="3906838"/>
            <a:ext cx="315913" cy="315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599" y="12113"/>
                  <a:pt x="21599" y="10800"/>
                </a:cubicBezTo>
                <a:cubicBezTo>
                  <a:pt x="21599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599"/>
                  <a:pt x="10800" y="21599"/>
                </a:cubicBezTo>
                <a:cubicBezTo>
                  <a:pt x="13489" y="21599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0" name="AutoShape 4"/>
          <p:cNvSpPr>
            <a:spLocks/>
          </p:cNvSpPr>
          <p:nvPr/>
        </p:nvSpPr>
        <p:spPr bwMode="auto">
          <a:xfrm>
            <a:off x="4446588" y="3863975"/>
            <a:ext cx="10464800" cy="400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599"/>
                  <a:pt x="21497" y="21599"/>
                </a:cubicBezTo>
                <a:lnTo>
                  <a:pt x="102" y="21599"/>
                </a:lnTo>
                <a:cubicBezTo>
                  <a:pt x="46" y="21599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1" name="AutoShape 5"/>
          <p:cNvSpPr>
            <a:spLocks/>
          </p:cNvSpPr>
          <p:nvPr/>
        </p:nvSpPr>
        <p:spPr bwMode="auto">
          <a:xfrm>
            <a:off x="14911388" y="3182938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599" y="16764"/>
                  <a:pt x="21599" y="10801"/>
                </a:cubicBezTo>
                <a:cubicBezTo>
                  <a:pt x="21599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2" name="AutoShape 6"/>
          <p:cNvSpPr>
            <a:spLocks/>
          </p:cNvSpPr>
          <p:nvPr/>
        </p:nvSpPr>
        <p:spPr bwMode="auto">
          <a:xfrm>
            <a:off x="14273213" y="3182938"/>
            <a:ext cx="201612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600" y="16764"/>
                  <a:pt x="21600" y="10801"/>
                </a:cubicBezTo>
                <a:cubicBezTo>
                  <a:pt x="21600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3" name="AutoShape 7"/>
          <p:cNvSpPr>
            <a:spLocks/>
          </p:cNvSpPr>
          <p:nvPr/>
        </p:nvSpPr>
        <p:spPr bwMode="auto">
          <a:xfrm>
            <a:off x="14584363" y="3182938"/>
            <a:ext cx="2032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599" y="16764"/>
                  <a:pt x="21599" y="10801"/>
                </a:cubicBezTo>
                <a:cubicBezTo>
                  <a:pt x="21599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4" name="AutoShape 8"/>
          <p:cNvSpPr>
            <a:spLocks/>
          </p:cNvSpPr>
          <p:nvPr/>
        </p:nvSpPr>
        <p:spPr bwMode="auto">
          <a:xfrm>
            <a:off x="15901988" y="7073900"/>
            <a:ext cx="5918200" cy="36814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5" name="AutoShape 9"/>
          <p:cNvSpPr>
            <a:spLocks/>
          </p:cNvSpPr>
          <p:nvPr/>
        </p:nvSpPr>
        <p:spPr bwMode="auto">
          <a:xfrm>
            <a:off x="212867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599" y="16764"/>
                  <a:pt x="21599" y="10801"/>
                </a:cubicBezTo>
                <a:cubicBezTo>
                  <a:pt x="21599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6" name="AutoShape 10"/>
          <p:cNvSpPr>
            <a:spLocks/>
          </p:cNvSpPr>
          <p:nvPr/>
        </p:nvSpPr>
        <p:spPr bwMode="auto">
          <a:xfrm>
            <a:off x="214264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7" name="AutoShape 11"/>
          <p:cNvSpPr>
            <a:spLocks/>
          </p:cNvSpPr>
          <p:nvPr/>
        </p:nvSpPr>
        <p:spPr bwMode="auto">
          <a:xfrm>
            <a:off x="21578888" y="7226300"/>
            <a:ext cx="95250" cy="93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600" y="16764"/>
                  <a:pt x="21600" y="10801"/>
                </a:cubicBezTo>
                <a:cubicBezTo>
                  <a:pt x="21600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8" name="AutoShape 12"/>
          <p:cNvSpPr>
            <a:spLocks/>
          </p:cNvSpPr>
          <p:nvPr/>
        </p:nvSpPr>
        <p:spPr bwMode="auto">
          <a:xfrm>
            <a:off x="15901988" y="7277100"/>
            <a:ext cx="5918200" cy="5286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09" name="AutoShape 13"/>
          <p:cNvSpPr>
            <a:spLocks/>
          </p:cNvSpPr>
          <p:nvPr/>
        </p:nvSpPr>
        <p:spPr bwMode="auto">
          <a:xfrm>
            <a:off x="16409988" y="7569200"/>
            <a:ext cx="147637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0" name="AutoShape 14"/>
          <p:cNvSpPr>
            <a:spLocks/>
          </p:cNvSpPr>
          <p:nvPr/>
        </p:nvSpPr>
        <p:spPr bwMode="auto">
          <a:xfrm>
            <a:off x="16702088" y="7543800"/>
            <a:ext cx="4886325" cy="1857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1" name="AutoShape 15"/>
          <p:cNvSpPr>
            <a:spLocks/>
          </p:cNvSpPr>
          <p:nvPr/>
        </p:nvSpPr>
        <p:spPr bwMode="auto">
          <a:xfrm>
            <a:off x="15875000" y="2844800"/>
            <a:ext cx="5918200" cy="3683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0995"/>
                </a:moveTo>
                <a:cubicBezTo>
                  <a:pt x="21600" y="21329"/>
                  <a:pt x="21431" y="21599"/>
                  <a:pt x="21223" y="21599"/>
                </a:cubicBezTo>
                <a:lnTo>
                  <a:pt x="376" y="21599"/>
                </a:lnTo>
                <a:cubicBezTo>
                  <a:pt x="168" y="21599"/>
                  <a:pt x="0" y="21329"/>
                  <a:pt x="0" y="20995"/>
                </a:cubicBezTo>
                <a:lnTo>
                  <a:pt x="0" y="604"/>
                </a:lnTo>
                <a:cubicBezTo>
                  <a:pt x="0" y="270"/>
                  <a:pt x="168" y="0"/>
                  <a:pt x="376" y="0"/>
                </a:cubicBezTo>
                <a:lnTo>
                  <a:pt x="21223" y="0"/>
                </a:lnTo>
                <a:cubicBezTo>
                  <a:pt x="21431" y="0"/>
                  <a:pt x="21600" y="270"/>
                  <a:pt x="21600" y="604"/>
                </a:cubicBezTo>
                <a:cubicBezTo>
                  <a:pt x="21600" y="604"/>
                  <a:pt x="21600" y="20995"/>
                  <a:pt x="21600" y="20995"/>
                </a:cubicBezTo>
                <a:close/>
              </a:path>
            </a:pathLst>
          </a:custGeom>
          <a:solidFill>
            <a:srgbClr val="CFC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2" name="AutoShape 16"/>
          <p:cNvSpPr>
            <a:spLocks/>
          </p:cNvSpPr>
          <p:nvPr/>
        </p:nvSpPr>
        <p:spPr bwMode="auto">
          <a:xfrm>
            <a:off x="21258213" y="2995613"/>
            <a:ext cx="95250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41" y="21599"/>
                  <a:pt x="10802" y="21599"/>
                </a:cubicBezTo>
                <a:cubicBezTo>
                  <a:pt x="16762" y="21599"/>
                  <a:pt x="21599" y="16764"/>
                  <a:pt x="21599" y="10801"/>
                </a:cubicBezTo>
                <a:cubicBezTo>
                  <a:pt x="21599" y="4838"/>
                  <a:pt x="16762" y="0"/>
                  <a:pt x="10802" y="0"/>
                </a:cubicBezTo>
                <a:cubicBezTo>
                  <a:pt x="4841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3" name="AutoShape 17"/>
          <p:cNvSpPr>
            <a:spLocks/>
          </p:cNvSpPr>
          <p:nvPr/>
        </p:nvSpPr>
        <p:spPr bwMode="auto">
          <a:xfrm>
            <a:off x="21404263" y="2995613"/>
            <a:ext cx="93662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4" y="21599"/>
                  <a:pt x="10799" y="21599"/>
                </a:cubicBezTo>
                <a:cubicBezTo>
                  <a:pt x="16764" y="21599"/>
                  <a:pt x="21600" y="16764"/>
                  <a:pt x="21600" y="10801"/>
                </a:cubicBezTo>
                <a:cubicBezTo>
                  <a:pt x="21600" y="4838"/>
                  <a:pt x="16764" y="0"/>
                  <a:pt x="10799" y="0"/>
                </a:cubicBezTo>
                <a:cubicBezTo>
                  <a:pt x="4834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4" name="AutoShape 18"/>
          <p:cNvSpPr>
            <a:spLocks/>
          </p:cNvSpPr>
          <p:nvPr/>
        </p:nvSpPr>
        <p:spPr bwMode="auto">
          <a:xfrm>
            <a:off x="21556663" y="2995613"/>
            <a:ext cx="93662" cy="95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0801"/>
                </a:moveTo>
                <a:cubicBezTo>
                  <a:pt x="0" y="16764"/>
                  <a:pt x="4837" y="21599"/>
                  <a:pt x="10800" y="21599"/>
                </a:cubicBezTo>
                <a:cubicBezTo>
                  <a:pt x="16770" y="21599"/>
                  <a:pt x="21600" y="16764"/>
                  <a:pt x="21600" y="10801"/>
                </a:cubicBezTo>
                <a:cubicBezTo>
                  <a:pt x="21600" y="4838"/>
                  <a:pt x="16770" y="0"/>
                  <a:pt x="10800" y="0"/>
                </a:cubicBezTo>
                <a:cubicBezTo>
                  <a:pt x="4837" y="0"/>
                  <a:pt x="0" y="4838"/>
                  <a:pt x="0" y="1080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5" name="AutoShape 19"/>
          <p:cNvSpPr>
            <a:spLocks/>
          </p:cNvSpPr>
          <p:nvPr/>
        </p:nvSpPr>
        <p:spPr bwMode="auto">
          <a:xfrm>
            <a:off x="15875000" y="3043238"/>
            <a:ext cx="5918200" cy="5286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711" y="6631"/>
                </a:moveTo>
                <a:lnTo>
                  <a:pt x="3496" y="969"/>
                </a:lnTo>
                <a:cubicBezTo>
                  <a:pt x="3466" y="0"/>
                  <a:pt x="3393" y="0"/>
                  <a:pt x="3025" y="0"/>
                </a:cubicBezTo>
                <a:lnTo>
                  <a:pt x="956" y="0"/>
                </a:lnTo>
                <a:cubicBezTo>
                  <a:pt x="515" y="0"/>
                  <a:pt x="521" y="0"/>
                  <a:pt x="485" y="969"/>
                </a:cubicBezTo>
                <a:lnTo>
                  <a:pt x="211" y="6631"/>
                </a:lnTo>
                <a:lnTo>
                  <a:pt x="0" y="6631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6631"/>
                </a:lnTo>
                <a:cubicBezTo>
                  <a:pt x="21600" y="6631"/>
                  <a:pt x="3711" y="6631"/>
                  <a:pt x="3711" y="6631"/>
                </a:cubicBezTo>
                <a:close/>
              </a:path>
            </a:pathLst>
          </a:custGeom>
          <a:solidFill>
            <a:srgbClr val="E4E4E4"/>
          </a:solidFill>
          <a:ln w="19050" cap="flat" cmpd="sng">
            <a:solidFill>
              <a:srgbClr val="E4E4E4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6" name="AutoShape 20"/>
          <p:cNvSpPr>
            <a:spLocks/>
          </p:cNvSpPr>
          <p:nvPr/>
        </p:nvSpPr>
        <p:spPr bwMode="auto">
          <a:xfrm>
            <a:off x="16384588" y="3335338"/>
            <a:ext cx="147637" cy="1460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282" y="16429"/>
                </a:moveTo>
                <a:cubicBezTo>
                  <a:pt x="14051" y="17410"/>
                  <a:pt x="12493" y="18001"/>
                  <a:pt x="10800" y="18001"/>
                </a:cubicBezTo>
                <a:cubicBezTo>
                  <a:pt x="6825" y="18001"/>
                  <a:pt x="3599" y="14782"/>
                  <a:pt x="3599" y="10800"/>
                </a:cubicBezTo>
                <a:cubicBezTo>
                  <a:pt x="3599" y="6826"/>
                  <a:pt x="6825" y="3601"/>
                  <a:pt x="10800" y="3601"/>
                </a:cubicBezTo>
                <a:cubicBezTo>
                  <a:pt x="14772" y="3601"/>
                  <a:pt x="18000" y="6826"/>
                  <a:pt x="18000" y="10800"/>
                </a:cubicBezTo>
                <a:cubicBezTo>
                  <a:pt x="18000" y="11057"/>
                  <a:pt x="17984" y="11308"/>
                  <a:pt x="17958" y="11556"/>
                </a:cubicBezTo>
                <a:lnTo>
                  <a:pt x="20923" y="14528"/>
                </a:lnTo>
                <a:cubicBezTo>
                  <a:pt x="21352" y="13362"/>
                  <a:pt x="21600" y="12113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4833" y="0"/>
                  <a:pt x="0" y="4835"/>
                  <a:pt x="0" y="10800"/>
                </a:cubicBezTo>
                <a:cubicBezTo>
                  <a:pt x="0" y="16766"/>
                  <a:pt x="4833" y="21600"/>
                  <a:pt x="10800" y="21600"/>
                </a:cubicBezTo>
                <a:cubicBezTo>
                  <a:pt x="13489" y="21600"/>
                  <a:pt x="15938" y="20609"/>
                  <a:pt x="17831" y="18989"/>
                </a:cubicBezTo>
                <a:lnTo>
                  <a:pt x="15281" y="16439"/>
                </a:lnTo>
                <a:cubicBezTo>
                  <a:pt x="15281" y="16439"/>
                  <a:pt x="15282" y="16429"/>
                  <a:pt x="15282" y="16429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7" name="AutoShape 21"/>
          <p:cNvSpPr>
            <a:spLocks/>
          </p:cNvSpPr>
          <p:nvPr/>
        </p:nvSpPr>
        <p:spPr bwMode="auto">
          <a:xfrm>
            <a:off x="16670338" y="3314700"/>
            <a:ext cx="4886325" cy="1873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96"/>
                </a:moveTo>
                <a:cubicBezTo>
                  <a:pt x="21600" y="20164"/>
                  <a:pt x="21554" y="21600"/>
                  <a:pt x="21497" y="21600"/>
                </a:cubicBezTo>
                <a:lnTo>
                  <a:pt x="102" y="21600"/>
                </a:lnTo>
                <a:cubicBezTo>
                  <a:pt x="46" y="21600"/>
                  <a:pt x="0" y="20164"/>
                  <a:pt x="0" y="18396"/>
                </a:cubicBezTo>
                <a:lnTo>
                  <a:pt x="0" y="3201"/>
                </a:lnTo>
                <a:cubicBezTo>
                  <a:pt x="0" y="1434"/>
                  <a:pt x="46" y="0"/>
                  <a:pt x="102" y="0"/>
                </a:cubicBezTo>
                <a:lnTo>
                  <a:pt x="21497" y="0"/>
                </a:lnTo>
                <a:cubicBezTo>
                  <a:pt x="21554" y="0"/>
                  <a:pt x="21600" y="1434"/>
                  <a:pt x="21600" y="3201"/>
                </a:cubicBezTo>
                <a:cubicBezTo>
                  <a:pt x="21600" y="3201"/>
                  <a:pt x="21600" y="18396"/>
                  <a:pt x="21600" y="18396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06518" name="AutoShape 22"/>
          <p:cNvSpPr>
            <a:spLocks/>
          </p:cNvSpPr>
          <p:nvPr/>
        </p:nvSpPr>
        <p:spPr bwMode="auto">
          <a:xfrm>
            <a:off x="1379538" y="844550"/>
            <a:ext cx="111887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Web preview</a:t>
            </a:r>
            <a:endParaRPr lang="en-US" dirty="0"/>
          </a:p>
        </p:txBody>
      </p:sp>
      <p:sp>
        <p:nvSpPr>
          <p:cNvPr id="106519" name="AutoShape 23"/>
          <p:cNvSpPr>
            <a:spLocks/>
          </p:cNvSpPr>
          <p:nvPr/>
        </p:nvSpPr>
        <p:spPr bwMode="auto">
          <a:xfrm>
            <a:off x="2527300" y="11303000"/>
            <a:ext cx="193802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azdolor sit amet, consectetur</a:t>
            </a:r>
            <a:r>
              <a:rPr lang="en-US" sz="3600" b="1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 </a:t>
            </a:r>
            <a:r>
              <a:rPr lang="en-US" sz="3600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adipiscing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elit. Sed dolor odio, aliquet vel tincidunt eu, </a:t>
            </a:r>
            <a:r>
              <a:rPr lang="en-US" sz="3600">
                <a:solidFill>
                  <a:srgbClr val="333333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lobortis</a:t>
            </a: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at justo. Sed tristique dui adipiscing magna interdum.</a:t>
            </a:r>
            <a:endParaRPr lang="en-US"/>
          </a:p>
        </p:txBody>
      </p:sp>
      <p:pic>
        <p:nvPicPr>
          <p:cNvPr id="106520" name="Picture 24" descr="browser-in-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432300"/>
            <a:ext cx="12674600" cy="637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21" name="Picture 25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7700" y="3619500"/>
            <a:ext cx="591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6522" name="Picture 26" descr="browser-in-0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4688" y="7835900"/>
            <a:ext cx="5918200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AutoShape 1"/>
          <p:cNvSpPr>
            <a:spLocks/>
          </p:cNvSpPr>
          <p:nvPr/>
        </p:nvSpPr>
        <p:spPr bwMode="auto">
          <a:xfrm>
            <a:off x="4329113" y="3198813"/>
            <a:ext cx="15927387" cy="726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496" y="21600"/>
                </a:moveTo>
                <a:lnTo>
                  <a:pt x="0" y="21600"/>
                </a:lnTo>
                <a:lnTo>
                  <a:pt x="0" y="10951"/>
                </a:lnTo>
                <a:lnTo>
                  <a:pt x="21599" y="10951"/>
                </a:lnTo>
                <a:lnTo>
                  <a:pt x="21599" y="0"/>
                </a:lnTo>
                <a:lnTo>
                  <a:pt x="206" y="0"/>
                </a:lnTo>
              </a:path>
            </a:pathLst>
          </a:custGeom>
          <a:noFill/>
          <a:ln w="635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38" name="AutoShape 2"/>
          <p:cNvSpPr>
            <a:spLocks/>
          </p:cNvSpPr>
          <p:nvPr/>
        </p:nvSpPr>
        <p:spPr bwMode="auto">
          <a:xfrm>
            <a:off x="14114463" y="23733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39" name="AutoShape 3"/>
          <p:cNvSpPr>
            <a:spLocks/>
          </p:cNvSpPr>
          <p:nvPr/>
        </p:nvSpPr>
        <p:spPr bwMode="auto">
          <a:xfrm>
            <a:off x="14630400" y="2663825"/>
            <a:ext cx="1062038" cy="1293813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0" name="AutoShape 4"/>
          <p:cNvSpPr>
            <a:spLocks/>
          </p:cNvSpPr>
          <p:nvPr/>
        </p:nvSpPr>
        <p:spPr bwMode="auto">
          <a:xfrm>
            <a:off x="14379575" y="2638425"/>
            <a:ext cx="1058863" cy="1058863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1" name="AutoShape 5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Process timeline</a:t>
            </a:r>
            <a:endParaRPr lang="en-US" dirty="0"/>
          </a:p>
        </p:txBody>
      </p:sp>
      <p:sp>
        <p:nvSpPr>
          <p:cNvPr id="116742" name="AutoShape 6"/>
          <p:cNvSpPr>
            <a:spLocks/>
          </p:cNvSpPr>
          <p:nvPr/>
        </p:nvSpPr>
        <p:spPr bwMode="auto">
          <a:xfrm>
            <a:off x="177784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6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3" name="AutoShape 7"/>
          <p:cNvSpPr>
            <a:spLocks/>
          </p:cNvSpPr>
          <p:nvPr/>
        </p:nvSpPr>
        <p:spPr bwMode="auto">
          <a:xfrm>
            <a:off x="182880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2C424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4" name="AutoShape 8"/>
          <p:cNvSpPr>
            <a:spLocks/>
          </p:cNvSpPr>
          <p:nvPr/>
        </p:nvSpPr>
        <p:spPr bwMode="auto">
          <a:xfrm>
            <a:off x="180340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526C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5" name="AutoShape 9"/>
          <p:cNvSpPr>
            <a:spLocks/>
          </p:cNvSpPr>
          <p:nvPr/>
        </p:nvSpPr>
        <p:spPr bwMode="auto">
          <a:xfrm>
            <a:off x="6208713" y="60309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6" name="AutoShape 10"/>
          <p:cNvSpPr>
            <a:spLocks/>
          </p:cNvSpPr>
          <p:nvPr/>
        </p:nvSpPr>
        <p:spPr bwMode="auto">
          <a:xfrm>
            <a:off x="6718300" y="6324600"/>
            <a:ext cx="1062038" cy="1292225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47" name="AutoShape 11"/>
          <p:cNvSpPr>
            <a:spLocks/>
          </p:cNvSpPr>
          <p:nvPr/>
        </p:nvSpPr>
        <p:spPr bwMode="auto">
          <a:xfrm>
            <a:off x="6464300" y="62992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8" name="AutoShape 12"/>
          <p:cNvSpPr>
            <a:spLocks/>
          </p:cNvSpPr>
          <p:nvPr/>
        </p:nvSpPr>
        <p:spPr bwMode="auto">
          <a:xfrm>
            <a:off x="11441113" y="9574213"/>
            <a:ext cx="1589087" cy="15890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49" name="AutoShape 13"/>
          <p:cNvSpPr>
            <a:spLocks/>
          </p:cNvSpPr>
          <p:nvPr/>
        </p:nvSpPr>
        <p:spPr bwMode="auto">
          <a:xfrm>
            <a:off x="11950700" y="9850438"/>
            <a:ext cx="1062038" cy="1293812"/>
          </a:xfrm>
          <a:custGeom>
            <a:avLst/>
            <a:gdLst>
              <a:gd name="T0" fmla="*/ 9880 w 19760"/>
              <a:gd name="T1" fmla="*/ 10800 h 21600"/>
              <a:gd name="T2" fmla="*/ 9880 w 19760"/>
              <a:gd name="T3" fmla="*/ 10800 h 21600"/>
              <a:gd name="T4" fmla="*/ 9880 w 19760"/>
              <a:gd name="T5" fmla="*/ 10800 h 21600"/>
              <a:gd name="T6" fmla="*/ 9880 w 1976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760" h="21600">
                <a:moveTo>
                  <a:pt x="0" y="16694"/>
                </a:moveTo>
                <a:lnTo>
                  <a:pt x="6928" y="21599"/>
                </a:lnTo>
                <a:cubicBezTo>
                  <a:pt x="6928" y="21599"/>
                  <a:pt x="12500" y="21288"/>
                  <a:pt x="16953" y="15954"/>
                </a:cubicBezTo>
                <a:cubicBezTo>
                  <a:pt x="21599" y="10390"/>
                  <a:pt x="19074" y="4539"/>
                  <a:pt x="19074" y="4539"/>
                </a:cubicBezTo>
                <a:lnTo>
                  <a:pt x="9048" y="0"/>
                </a:lnTo>
                <a:cubicBezTo>
                  <a:pt x="9048" y="0"/>
                  <a:pt x="15895" y="6663"/>
                  <a:pt x="11249" y="12593"/>
                </a:cubicBezTo>
                <a:cubicBezTo>
                  <a:pt x="6751" y="18335"/>
                  <a:pt x="0" y="16694"/>
                  <a:pt x="0" y="16694"/>
                </a:cubicBez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16750" name="AutoShape 14"/>
          <p:cNvSpPr>
            <a:spLocks/>
          </p:cNvSpPr>
          <p:nvPr/>
        </p:nvSpPr>
        <p:spPr bwMode="auto">
          <a:xfrm>
            <a:off x="11709400" y="9842500"/>
            <a:ext cx="1057275" cy="10572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6751" name="AutoShape 15"/>
          <p:cNvSpPr>
            <a:spLocks/>
          </p:cNvSpPr>
          <p:nvPr/>
        </p:nvSpPr>
        <p:spPr bwMode="auto">
          <a:xfrm>
            <a:off x="839946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2" name="AutoShape 16"/>
          <p:cNvSpPr>
            <a:spLocks/>
          </p:cNvSpPr>
          <p:nvPr/>
        </p:nvSpPr>
        <p:spPr bwMode="auto">
          <a:xfrm>
            <a:off x="4227513" y="30464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3" name="AutoShape 17"/>
          <p:cNvSpPr>
            <a:spLocks/>
          </p:cNvSpPr>
          <p:nvPr/>
        </p:nvSpPr>
        <p:spPr bwMode="auto">
          <a:xfrm>
            <a:off x="12736513" y="67040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4" name="AutoShape 18"/>
          <p:cNvSpPr>
            <a:spLocks/>
          </p:cNvSpPr>
          <p:nvPr/>
        </p:nvSpPr>
        <p:spPr bwMode="auto">
          <a:xfrm>
            <a:off x="170926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5" name="AutoShape 19"/>
          <p:cNvSpPr>
            <a:spLocks/>
          </p:cNvSpPr>
          <p:nvPr/>
        </p:nvSpPr>
        <p:spPr bwMode="auto">
          <a:xfrm>
            <a:off x="6843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945F87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6" name="AutoShape 20"/>
          <p:cNvSpPr>
            <a:spLocks/>
          </p:cNvSpPr>
          <p:nvPr/>
        </p:nvSpPr>
        <p:spPr bwMode="auto">
          <a:xfrm>
            <a:off x="20178713" y="103362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B9B9B9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57" name="AutoShape 21"/>
          <p:cNvSpPr>
            <a:spLocks/>
          </p:cNvSpPr>
          <p:nvPr/>
        </p:nvSpPr>
        <p:spPr bwMode="auto">
          <a:xfrm>
            <a:off x="6045200" y="4140200"/>
            <a:ext cx="49784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hac habitasse platea dict umst. Aliquam condimentum.</a:t>
            </a:r>
            <a:endParaRPr lang="en-US"/>
          </a:p>
        </p:txBody>
      </p:sp>
      <p:sp>
        <p:nvSpPr>
          <p:cNvPr id="116758" name="AutoShape 22"/>
          <p:cNvSpPr>
            <a:spLocks/>
          </p:cNvSpPr>
          <p:nvPr/>
        </p:nvSpPr>
        <p:spPr bwMode="auto">
          <a:xfrm>
            <a:off x="6057900" y="3454400"/>
            <a:ext cx="49657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Idea</a:t>
            </a:r>
            <a:endParaRPr lang="en-US" dirty="0"/>
          </a:p>
        </p:txBody>
      </p:sp>
      <p:sp>
        <p:nvSpPr>
          <p:cNvPr id="116759" name="AutoShape 23"/>
          <p:cNvSpPr>
            <a:spLocks/>
          </p:cNvSpPr>
          <p:nvPr/>
        </p:nvSpPr>
        <p:spPr bwMode="auto">
          <a:xfrm>
            <a:off x="10502900" y="77978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0" name="AutoShape 24"/>
          <p:cNvSpPr>
            <a:spLocks/>
          </p:cNvSpPr>
          <p:nvPr/>
        </p:nvSpPr>
        <p:spPr bwMode="auto">
          <a:xfrm>
            <a:off x="10477500" y="71628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Project start</a:t>
            </a:r>
            <a:endParaRPr lang="en-US" dirty="0"/>
          </a:p>
        </p:txBody>
      </p:sp>
      <p:sp>
        <p:nvSpPr>
          <p:cNvPr id="116761" name="AutoShape 25"/>
          <p:cNvSpPr>
            <a:spLocks/>
          </p:cNvSpPr>
          <p:nvPr/>
        </p:nvSpPr>
        <p:spPr bwMode="auto">
          <a:xfrm>
            <a:off x="12484100" y="41656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Gather Data</a:t>
            </a:r>
            <a:endParaRPr lang="en-US" dirty="0"/>
          </a:p>
        </p:txBody>
      </p:sp>
      <p:sp>
        <p:nvSpPr>
          <p:cNvPr id="116762" name="AutoShape 26"/>
          <p:cNvSpPr>
            <a:spLocks/>
          </p:cNvSpPr>
          <p:nvPr/>
        </p:nvSpPr>
        <p:spPr bwMode="auto">
          <a:xfrm>
            <a:off x="16751300" y="77978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 err="1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Analyse</a:t>
            </a:r>
            <a:r>
              <a:rPr lang="en-US" sz="33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market</a:t>
            </a:r>
            <a:endParaRPr lang="en-US" dirty="0"/>
          </a:p>
        </p:txBody>
      </p:sp>
      <p:sp>
        <p:nvSpPr>
          <p:cNvPr id="116763" name="AutoShape 27"/>
          <p:cNvSpPr>
            <a:spLocks/>
          </p:cNvSpPr>
          <p:nvPr/>
        </p:nvSpPr>
        <p:spPr bwMode="auto">
          <a:xfrm>
            <a:off x="10579100" y="11366500"/>
            <a:ext cx="35941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Innovate</a:t>
            </a:r>
            <a:endParaRPr lang="en-US" dirty="0"/>
          </a:p>
        </p:txBody>
      </p:sp>
      <p:sp>
        <p:nvSpPr>
          <p:cNvPr id="116764" name="AutoShape 28"/>
          <p:cNvSpPr>
            <a:spLocks/>
          </p:cNvSpPr>
          <p:nvPr/>
        </p:nvSpPr>
        <p:spPr bwMode="auto">
          <a:xfrm>
            <a:off x="5270500" y="7734300"/>
            <a:ext cx="3594100" cy="1117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Minimum viable</a:t>
            </a:r>
          </a:p>
          <a:p>
            <a:r>
              <a:rPr lang="en-US" sz="33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product</a:t>
            </a:r>
            <a:endParaRPr lang="en-US" dirty="0"/>
          </a:p>
        </p:txBody>
      </p:sp>
      <p:sp>
        <p:nvSpPr>
          <p:cNvPr id="116765" name="AutoShape 29"/>
          <p:cNvSpPr>
            <a:spLocks/>
          </p:cNvSpPr>
          <p:nvPr/>
        </p:nvSpPr>
        <p:spPr bwMode="auto">
          <a:xfrm>
            <a:off x="46228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6" name="AutoShape 30"/>
          <p:cNvSpPr>
            <a:spLocks/>
          </p:cNvSpPr>
          <p:nvPr/>
        </p:nvSpPr>
        <p:spPr bwMode="auto">
          <a:xfrm>
            <a:off x="45974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Iterate</a:t>
            </a:r>
            <a:endParaRPr lang="en-US" dirty="0"/>
          </a:p>
        </p:txBody>
      </p:sp>
      <p:sp>
        <p:nvSpPr>
          <p:cNvPr id="116767" name="AutoShape 31"/>
          <p:cNvSpPr>
            <a:spLocks/>
          </p:cNvSpPr>
          <p:nvPr/>
        </p:nvSpPr>
        <p:spPr bwMode="auto">
          <a:xfrm>
            <a:off x="14820900" y="11493500"/>
            <a:ext cx="47498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22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 montes.</a:t>
            </a:r>
            <a:endParaRPr lang="en-US"/>
          </a:p>
        </p:txBody>
      </p:sp>
      <p:sp>
        <p:nvSpPr>
          <p:cNvPr id="116768" name="AutoShape 32"/>
          <p:cNvSpPr>
            <a:spLocks/>
          </p:cNvSpPr>
          <p:nvPr/>
        </p:nvSpPr>
        <p:spPr bwMode="auto">
          <a:xfrm>
            <a:off x="14795500" y="10858500"/>
            <a:ext cx="4787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Exit strategy</a:t>
            </a:r>
            <a:endParaRPr lang="en-US" dirty="0"/>
          </a:p>
        </p:txBody>
      </p:sp>
      <p:sp>
        <p:nvSpPr>
          <p:cNvPr id="116769" name="AutoShape 33"/>
          <p:cNvSpPr>
            <a:spLocks/>
          </p:cNvSpPr>
          <p:nvPr/>
        </p:nvSpPr>
        <p:spPr bwMode="auto">
          <a:xfrm>
            <a:off x="6718300" y="6565900"/>
            <a:ext cx="623888" cy="546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1"/>
                </a:lnTo>
                <a:lnTo>
                  <a:pt x="9901" y="13471"/>
                </a:lnTo>
                <a:cubicBezTo>
                  <a:pt x="9901" y="13471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1"/>
                </a:lnTo>
                <a:lnTo>
                  <a:pt x="7319" y="13471"/>
                </a:lnTo>
                <a:cubicBezTo>
                  <a:pt x="7319" y="13471"/>
                  <a:pt x="7319" y="6637"/>
                  <a:pt x="7319" y="6637"/>
                </a:cubicBezTo>
                <a:close/>
                <a:moveTo>
                  <a:pt x="4737" y="13471"/>
                </a:moveTo>
                <a:lnTo>
                  <a:pt x="2913" y="13471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1"/>
                  <a:pt x="4737" y="13471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599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0" name="AutoShape 34"/>
          <p:cNvSpPr>
            <a:spLocks/>
          </p:cNvSpPr>
          <p:nvPr/>
        </p:nvSpPr>
        <p:spPr bwMode="auto">
          <a:xfrm>
            <a:off x="14605000" y="2921000"/>
            <a:ext cx="687388" cy="5540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599" y="7166"/>
                </a:lnTo>
                <a:cubicBezTo>
                  <a:pt x="21599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1" name="AutoShape 35"/>
          <p:cNvSpPr>
            <a:spLocks/>
          </p:cNvSpPr>
          <p:nvPr/>
        </p:nvSpPr>
        <p:spPr bwMode="auto">
          <a:xfrm>
            <a:off x="18262600" y="6515100"/>
            <a:ext cx="596900" cy="635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599"/>
                </a:lnTo>
                <a:lnTo>
                  <a:pt x="21487" y="21599"/>
                </a:lnTo>
                <a:cubicBezTo>
                  <a:pt x="21487" y="21599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599"/>
                </a:lnTo>
                <a:lnTo>
                  <a:pt x="13759" y="21599"/>
                </a:lnTo>
                <a:cubicBezTo>
                  <a:pt x="13759" y="21599"/>
                  <a:pt x="13759" y="13564"/>
                  <a:pt x="13759" y="13564"/>
                </a:cubicBezTo>
                <a:close/>
                <a:moveTo>
                  <a:pt x="5971" y="21599"/>
                </a:moveTo>
                <a:lnTo>
                  <a:pt x="0" y="21599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599"/>
                </a:lnTo>
                <a:cubicBezTo>
                  <a:pt x="5971" y="21599"/>
                  <a:pt x="5971" y="21599"/>
                  <a:pt x="597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6772" name="AutoShape 36"/>
          <p:cNvSpPr>
            <a:spLocks/>
          </p:cNvSpPr>
          <p:nvPr/>
        </p:nvSpPr>
        <p:spPr bwMode="auto">
          <a:xfrm>
            <a:off x="11925300" y="9994900"/>
            <a:ext cx="630238" cy="7096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600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600" y="9469"/>
                </a:lnTo>
                <a:cubicBezTo>
                  <a:pt x="21600" y="9469"/>
                  <a:pt x="21600" y="8155"/>
                  <a:pt x="21600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AutoShape 2"/>
          <p:cNvSpPr>
            <a:spLocks/>
          </p:cNvSpPr>
          <p:nvPr/>
        </p:nvSpPr>
        <p:spPr bwMode="auto">
          <a:xfrm>
            <a:off x="382688" y="10458400"/>
            <a:ext cx="10585176" cy="2921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“</a:t>
            </a:r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Light" charset="0"/>
                <a:cs typeface="Aleo Light" charset="0"/>
                <a:sym typeface="Aleo Light" charset="0"/>
              </a:rPr>
              <a:t>Everything begins </a:t>
            </a:r>
          </a:p>
          <a:p>
            <a:r>
              <a:rPr lang="en-US" sz="9200" b="1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with an idea.</a:t>
            </a:r>
            <a:r>
              <a:rPr lang="en-US" sz="9200" dirty="0">
                <a:ln w="34925">
                  <a:noFill/>
                </a:ln>
                <a:solidFill>
                  <a:schemeClr val="bg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”</a:t>
            </a:r>
            <a:endParaRPr lang="en-US" dirty="0">
              <a:ln w="34925">
                <a:noFill/>
              </a:ln>
              <a:solidFill>
                <a:schemeClr val="bg1"/>
              </a:solidFill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AutoShape 1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concept</a:t>
            </a:r>
            <a:endParaRPr lang="en-US" dirty="0"/>
          </a:p>
        </p:txBody>
      </p:sp>
      <p:graphicFrame>
        <p:nvGraphicFramePr>
          <p:cNvPr id="123906" name="Group 2"/>
          <p:cNvGraphicFramePr>
            <a:graphicFrameLocks noGrp="1"/>
          </p:cNvGraphicFramePr>
          <p:nvPr/>
        </p:nvGraphicFramePr>
        <p:xfrm>
          <a:off x="2565400" y="3238500"/>
          <a:ext cx="18364200" cy="8812214"/>
        </p:xfrm>
        <a:graphic>
          <a:graphicData uri="http://schemas.openxmlformats.org/drawingml/2006/table">
            <a:tbl>
              <a:tblPr/>
              <a:tblGrid>
                <a:gridCol w="6057900"/>
                <a:gridCol w="6248400"/>
                <a:gridCol w="6057900"/>
              </a:tblGrid>
              <a:tr h="2319338"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$8  000 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$12 000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A79C"/>
                    </a:solidFill>
                  </a:tcPr>
                </a:tc>
                <a:tc>
                  <a:txBody>
                    <a:bodyPr/>
                    <a:lstStyle>
                      <a:lvl1pPr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63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$20 000</a:t>
                      </a:r>
                    </a:p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market share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CFC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081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Fusce ut elit et nisl cursus  bibendum a 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Et nisl cursus bibendum a  tempus leo.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Cursus bibendum a tempus.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76400"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100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150 market limit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 defTabSz="0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Aleo" panose="020F0502020204030203" pitchFamily="34" charset="0"/>
                          <a:ea typeface="Aleo Regular" charset="0"/>
                          <a:cs typeface="Aleo Regular" charset="0"/>
                          <a:sym typeface="Aleo Regular" charset="0"/>
                        </a:rPr>
                        <a:t>Unlimited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531938"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20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cap="flat">
                      <a:noFill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40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1pPr>
                      <a:lvl2pPr marL="2286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2pPr>
                      <a:lvl3pPr marL="4572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3pPr>
                      <a:lvl4pPr marL="6858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4pPr>
                      <a:lvl5pPr marL="914400" algn="l"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5pPr>
                      <a:lvl6pPr marL="13716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6pPr>
                      <a:lvl7pPr marL="18288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7pPr>
                      <a:lvl8pPr marL="22860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8pPr>
                      <a:lvl9pPr marL="2743200" defTabSz="82550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tabLst>
                          <a:tab pos="914400" algn="l"/>
                        </a:tabLst>
                        <a:defRPr sz="1000">
                          <a:solidFill>
                            <a:srgbClr val="000000"/>
                          </a:solidFill>
                          <a:latin typeface="Helvetica" panose="020B0604020202020204" pitchFamily="34" charset="0"/>
                          <a:ea typeface="Helvetica" panose="020B0604020202020204" pitchFamily="34" charset="0"/>
                          <a:cs typeface="Helvetica" panose="020B0604020202020204" pitchFamily="34" charset="0"/>
                          <a:sym typeface="Helvetica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8255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3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Lato Light" panose="020F0302020204030203" pitchFamily="34" charset="0"/>
                          <a:ea typeface="Lato Light" panose="020F0302020204030203" pitchFamily="34" charset="0"/>
                          <a:cs typeface="Lato Light" panose="020F0302020204030203" pitchFamily="34" charset="0"/>
                          <a:sym typeface="Lato Light" panose="020F0302020204030203" pitchFamily="34" charset="0"/>
                        </a:rPr>
                        <a:t>80 photos/project</a:t>
                      </a:r>
                      <a:endParaRPr kumimoji="0" 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elvetica" panose="020B0604020202020204" pitchFamily="34" charset="0"/>
                        <a:ea typeface="Helvetica" panose="020B0604020202020204" pitchFamily="34" charset="0"/>
                        <a:cs typeface="Helvetica" panose="020B0604020202020204" pitchFamily="34" charset="0"/>
                        <a:sym typeface="Helvetica" panose="020B0604020202020204" pitchFamily="34" charset="0"/>
                      </a:endParaRPr>
                    </a:p>
                  </a:txBody>
                  <a:tcPr marL="63500" marR="63500" marT="63500" marB="63500" anchor="ctr" horzOverflow="overflow">
                    <a:lnL w="152400" cap="flat" cmpd="sng" algn="ctr">
                      <a:solidFill>
                        <a:srgbClr val="EEEEEE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38100" cap="flat" cmpd="sng" algn="ctr">
                      <a:solidFill>
                        <a:srgbClr val="EAEAEA"/>
                      </a:solidFill>
                      <a:prstDash val="solid"/>
                      <a:miter lim="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23960" name="AutoShape 56"/>
          <p:cNvSpPr>
            <a:spLocks/>
          </p:cNvSpPr>
          <p:nvPr/>
        </p:nvSpPr>
        <p:spPr bwMode="auto">
          <a:xfrm>
            <a:off x="8699500" y="3251200"/>
            <a:ext cx="6057900" cy="8775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 w="38100" cap="flat" cmpd="sng">
            <a:solidFill>
              <a:srgbClr val="4CA79C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AutoShape 1"/>
          <p:cNvSpPr>
            <a:spLocks/>
          </p:cNvSpPr>
          <p:nvPr/>
        </p:nvSpPr>
        <p:spPr bwMode="auto">
          <a:xfrm>
            <a:off x="2635250" y="42164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26" name="Picture 2" descr="5141040131_ed264f7f3f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41275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27" name="AutoShape 3"/>
          <p:cNvSpPr>
            <a:spLocks/>
          </p:cNvSpPr>
          <p:nvPr/>
        </p:nvSpPr>
        <p:spPr bwMode="auto">
          <a:xfrm>
            <a:off x="5321300" y="527685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28" name="AutoShape 4"/>
          <p:cNvSpPr>
            <a:spLocks/>
          </p:cNvSpPr>
          <p:nvPr/>
        </p:nvSpPr>
        <p:spPr bwMode="auto">
          <a:xfrm>
            <a:off x="2616200" y="68580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29" name="Picture 5" descr="7440876402_d5ba57f113_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3" y="67691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30" name="AutoShape 6"/>
          <p:cNvSpPr>
            <a:spLocks/>
          </p:cNvSpPr>
          <p:nvPr/>
        </p:nvSpPr>
        <p:spPr bwMode="auto">
          <a:xfrm>
            <a:off x="5337175" y="79375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31" name="AutoShape 7"/>
          <p:cNvSpPr>
            <a:spLocks/>
          </p:cNvSpPr>
          <p:nvPr/>
        </p:nvSpPr>
        <p:spPr bwMode="auto">
          <a:xfrm>
            <a:off x="5321300" y="105664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32" name="AutoShape 8"/>
          <p:cNvSpPr>
            <a:spLocks/>
          </p:cNvSpPr>
          <p:nvPr/>
        </p:nvSpPr>
        <p:spPr bwMode="auto">
          <a:xfrm>
            <a:off x="2603500" y="94996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33" name="Picture 9" descr="5245980907_b045757b50_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3" y="94107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34" name="AutoShape 10"/>
          <p:cNvSpPr>
            <a:spLocks/>
          </p:cNvSpPr>
          <p:nvPr/>
        </p:nvSpPr>
        <p:spPr bwMode="auto">
          <a:xfrm>
            <a:off x="9804400" y="42037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35" name="Picture 11" descr="8467588837_286e866d7e_b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8513" y="41148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36" name="AutoShape 12"/>
          <p:cNvSpPr>
            <a:spLocks/>
          </p:cNvSpPr>
          <p:nvPr/>
        </p:nvSpPr>
        <p:spPr bwMode="auto">
          <a:xfrm>
            <a:off x="12471400" y="52959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37" name="AutoShape 13"/>
          <p:cNvSpPr>
            <a:spLocks/>
          </p:cNvSpPr>
          <p:nvPr/>
        </p:nvSpPr>
        <p:spPr bwMode="auto">
          <a:xfrm>
            <a:off x="12471400" y="79375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38" name="AutoShape 14"/>
          <p:cNvSpPr>
            <a:spLocks/>
          </p:cNvSpPr>
          <p:nvPr/>
        </p:nvSpPr>
        <p:spPr bwMode="auto">
          <a:xfrm>
            <a:off x="12471400" y="105664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39" name="AutoShape 15"/>
          <p:cNvSpPr>
            <a:spLocks/>
          </p:cNvSpPr>
          <p:nvPr/>
        </p:nvSpPr>
        <p:spPr bwMode="auto">
          <a:xfrm>
            <a:off x="9766300" y="94869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40" name="Picture 16" descr="4146296885_830e39427c_b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5813" y="93980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41" name="AutoShape 17"/>
          <p:cNvSpPr>
            <a:spLocks/>
          </p:cNvSpPr>
          <p:nvPr/>
        </p:nvSpPr>
        <p:spPr bwMode="auto">
          <a:xfrm>
            <a:off x="16471900" y="42164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42" name="Picture 18" descr="4146296885_830e39427c_b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013" y="41275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43" name="AutoShape 19"/>
          <p:cNvSpPr>
            <a:spLocks/>
          </p:cNvSpPr>
          <p:nvPr/>
        </p:nvSpPr>
        <p:spPr bwMode="auto">
          <a:xfrm>
            <a:off x="19291300" y="52832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44" name="AutoShape 20"/>
          <p:cNvSpPr>
            <a:spLocks/>
          </p:cNvSpPr>
          <p:nvPr/>
        </p:nvSpPr>
        <p:spPr bwMode="auto">
          <a:xfrm>
            <a:off x="16446500" y="68580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45" name="Picture 21" descr="11220931254_69f7be6181_b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6013" y="67691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46" name="AutoShape 22"/>
          <p:cNvSpPr>
            <a:spLocks/>
          </p:cNvSpPr>
          <p:nvPr/>
        </p:nvSpPr>
        <p:spPr bwMode="auto">
          <a:xfrm>
            <a:off x="19291300" y="79375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47" name="AutoShape 23"/>
          <p:cNvSpPr>
            <a:spLocks/>
          </p:cNvSpPr>
          <p:nvPr/>
        </p:nvSpPr>
        <p:spPr bwMode="auto">
          <a:xfrm>
            <a:off x="19291300" y="10566400"/>
            <a:ext cx="36068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Company Name</a:t>
            </a:r>
            <a:endParaRPr lang="en-US"/>
          </a:p>
        </p:txBody>
      </p:sp>
      <p:sp>
        <p:nvSpPr>
          <p:cNvPr id="129048" name="AutoShape 24"/>
          <p:cNvSpPr>
            <a:spLocks/>
          </p:cNvSpPr>
          <p:nvPr/>
        </p:nvSpPr>
        <p:spPr bwMode="auto">
          <a:xfrm>
            <a:off x="16433800" y="94996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49" name="Picture 25" descr="Untitle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900" y="9410700"/>
            <a:ext cx="217170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50" name="AutoShape 26"/>
          <p:cNvSpPr>
            <a:spLocks/>
          </p:cNvSpPr>
          <p:nvPr/>
        </p:nvSpPr>
        <p:spPr bwMode="auto">
          <a:xfrm>
            <a:off x="9880600" y="6794500"/>
            <a:ext cx="2170113" cy="2171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129051" name="Picture 27" descr="9320914837_5d24ce5628_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4713" y="6705600"/>
            <a:ext cx="2173287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9052" name="AutoShape 28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Advisors &amp; Investors</a:t>
            </a:r>
            <a:endParaRPr lang="en-US" dirty="0"/>
          </a:p>
        </p:txBody>
      </p:sp>
      <p:sp>
        <p:nvSpPr>
          <p:cNvPr id="129053" name="AutoShape 29"/>
          <p:cNvSpPr>
            <a:spLocks/>
          </p:cNvSpPr>
          <p:nvPr/>
        </p:nvSpPr>
        <p:spPr bwMode="auto">
          <a:xfrm>
            <a:off x="5321300" y="46990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Sherlock Holmes</a:t>
            </a:r>
            <a:endParaRPr lang="en-US"/>
          </a:p>
        </p:txBody>
      </p:sp>
      <p:sp>
        <p:nvSpPr>
          <p:cNvPr id="129054" name="AutoShape 30"/>
          <p:cNvSpPr>
            <a:spLocks/>
          </p:cNvSpPr>
          <p:nvPr/>
        </p:nvSpPr>
        <p:spPr bwMode="auto">
          <a:xfrm>
            <a:off x="5321300" y="732155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Mary Morstan</a:t>
            </a:r>
            <a:endParaRPr lang="en-US"/>
          </a:p>
        </p:txBody>
      </p:sp>
      <p:sp>
        <p:nvSpPr>
          <p:cNvPr id="129055" name="AutoShape 31"/>
          <p:cNvSpPr>
            <a:spLocks/>
          </p:cNvSpPr>
          <p:nvPr/>
        </p:nvSpPr>
        <p:spPr bwMode="auto">
          <a:xfrm>
            <a:off x="5321300" y="99441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John Watson</a:t>
            </a:r>
            <a:endParaRPr lang="en-US"/>
          </a:p>
        </p:txBody>
      </p:sp>
      <p:sp>
        <p:nvSpPr>
          <p:cNvPr id="129056" name="AutoShape 32"/>
          <p:cNvSpPr>
            <a:spLocks/>
          </p:cNvSpPr>
          <p:nvPr/>
        </p:nvSpPr>
        <p:spPr bwMode="auto">
          <a:xfrm>
            <a:off x="12471400" y="46990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Molly Hooper</a:t>
            </a:r>
            <a:endParaRPr lang="en-US"/>
          </a:p>
        </p:txBody>
      </p:sp>
      <p:sp>
        <p:nvSpPr>
          <p:cNvPr id="129057" name="AutoShape 33"/>
          <p:cNvSpPr>
            <a:spLocks/>
          </p:cNvSpPr>
          <p:nvPr/>
        </p:nvSpPr>
        <p:spPr bwMode="auto">
          <a:xfrm>
            <a:off x="12471400" y="73152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James Moriarty</a:t>
            </a:r>
            <a:endParaRPr lang="en-US"/>
          </a:p>
        </p:txBody>
      </p:sp>
      <p:sp>
        <p:nvSpPr>
          <p:cNvPr id="129058" name="AutoShape 34"/>
          <p:cNvSpPr>
            <a:spLocks/>
          </p:cNvSpPr>
          <p:nvPr/>
        </p:nvSpPr>
        <p:spPr bwMode="auto">
          <a:xfrm>
            <a:off x="12471400" y="99441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Philip Anderson</a:t>
            </a:r>
            <a:endParaRPr lang="en-US"/>
          </a:p>
        </p:txBody>
      </p:sp>
      <p:sp>
        <p:nvSpPr>
          <p:cNvPr id="129059" name="AutoShape 35"/>
          <p:cNvSpPr>
            <a:spLocks/>
          </p:cNvSpPr>
          <p:nvPr/>
        </p:nvSpPr>
        <p:spPr bwMode="auto">
          <a:xfrm>
            <a:off x="19291300" y="46863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Bill Wiggins</a:t>
            </a:r>
            <a:endParaRPr lang="en-US"/>
          </a:p>
        </p:txBody>
      </p:sp>
      <p:sp>
        <p:nvSpPr>
          <p:cNvPr id="129060" name="AutoShape 36"/>
          <p:cNvSpPr>
            <a:spLocks/>
          </p:cNvSpPr>
          <p:nvPr/>
        </p:nvSpPr>
        <p:spPr bwMode="auto">
          <a:xfrm>
            <a:off x="19291300" y="73152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Greg Lestrade</a:t>
            </a:r>
            <a:endParaRPr lang="en-US"/>
          </a:p>
        </p:txBody>
      </p:sp>
      <p:sp>
        <p:nvSpPr>
          <p:cNvPr id="129061" name="AutoShape 37"/>
          <p:cNvSpPr>
            <a:spLocks/>
          </p:cNvSpPr>
          <p:nvPr/>
        </p:nvSpPr>
        <p:spPr bwMode="auto">
          <a:xfrm>
            <a:off x="19291300" y="9944100"/>
            <a:ext cx="39370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Irene Adler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4" name="AutoShape 4"/>
          <p:cNvSpPr>
            <a:spLocks/>
          </p:cNvSpPr>
          <p:nvPr/>
        </p:nvSpPr>
        <p:spPr bwMode="auto">
          <a:xfrm>
            <a:off x="1493838" y="5384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5" name="AutoShape 5"/>
          <p:cNvSpPr>
            <a:spLocks/>
          </p:cNvSpPr>
          <p:nvPr/>
        </p:nvSpPr>
        <p:spPr bwMode="auto">
          <a:xfrm>
            <a:off x="1885950" y="6092825"/>
            <a:ext cx="1276350" cy="10826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7" name="AutoShape 7"/>
          <p:cNvSpPr>
            <a:spLocks/>
          </p:cNvSpPr>
          <p:nvPr/>
        </p:nvSpPr>
        <p:spPr bwMode="auto">
          <a:xfrm>
            <a:off x="8967788" y="5410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8" name="AutoShape 8"/>
          <p:cNvSpPr>
            <a:spLocks/>
          </p:cNvSpPr>
          <p:nvPr/>
        </p:nvSpPr>
        <p:spPr bwMode="auto">
          <a:xfrm>
            <a:off x="9359900" y="6121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0" name="AutoShape 10"/>
          <p:cNvSpPr>
            <a:spLocks/>
          </p:cNvSpPr>
          <p:nvPr/>
        </p:nvSpPr>
        <p:spPr bwMode="auto">
          <a:xfrm>
            <a:off x="14874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1" name="AutoShape 11"/>
          <p:cNvSpPr>
            <a:spLocks/>
          </p:cNvSpPr>
          <p:nvPr/>
        </p:nvSpPr>
        <p:spPr bwMode="auto">
          <a:xfrm>
            <a:off x="18796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3" name="AutoShape 13"/>
          <p:cNvSpPr>
            <a:spLocks/>
          </p:cNvSpPr>
          <p:nvPr/>
        </p:nvSpPr>
        <p:spPr bwMode="auto">
          <a:xfrm>
            <a:off x="8916988" y="77978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ABABA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4" name="AutoShape 14"/>
          <p:cNvSpPr>
            <a:spLocks/>
          </p:cNvSpPr>
          <p:nvPr/>
        </p:nvSpPr>
        <p:spPr bwMode="auto">
          <a:xfrm>
            <a:off x="9309100" y="85090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91919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6" name="AutoShape 16"/>
          <p:cNvSpPr>
            <a:spLocks/>
          </p:cNvSpPr>
          <p:nvPr/>
        </p:nvSpPr>
        <p:spPr bwMode="auto">
          <a:xfrm>
            <a:off x="1487488" y="102362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7" name="AutoShape 17"/>
          <p:cNvSpPr>
            <a:spLocks/>
          </p:cNvSpPr>
          <p:nvPr/>
        </p:nvSpPr>
        <p:spPr bwMode="auto">
          <a:xfrm>
            <a:off x="1879600" y="109474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39" name="AutoShape 19"/>
          <p:cNvSpPr>
            <a:spLocks/>
          </p:cNvSpPr>
          <p:nvPr/>
        </p:nvSpPr>
        <p:spPr bwMode="auto">
          <a:xfrm>
            <a:off x="89042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6BC7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0" name="AutoShape 20"/>
          <p:cNvSpPr>
            <a:spLocks/>
          </p:cNvSpPr>
          <p:nvPr/>
        </p:nvSpPr>
        <p:spPr bwMode="auto">
          <a:xfrm>
            <a:off x="92964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4CA79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2" name="AutoShape 22"/>
          <p:cNvSpPr>
            <a:spLocks/>
          </p:cNvSpPr>
          <p:nvPr/>
        </p:nvSpPr>
        <p:spPr bwMode="auto">
          <a:xfrm>
            <a:off x="16270288" y="53721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4932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3" name="AutoShape 23"/>
          <p:cNvSpPr>
            <a:spLocks/>
          </p:cNvSpPr>
          <p:nvPr/>
        </p:nvSpPr>
        <p:spPr bwMode="auto">
          <a:xfrm>
            <a:off x="16662400" y="60833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DD801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45" name="AutoShape 25"/>
          <p:cNvSpPr>
            <a:spLocks/>
          </p:cNvSpPr>
          <p:nvPr/>
        </p:nvSpPr>
        <p:spPr bwMode="auto">
          <a:xfrm>
            <a:off x="16282988" y="78105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C3E6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6" name="AutoShape 26"/>
          <p:cNvSpPr>
            <a:spLocks/>
          </p:cNvSpPr>
          <p:nvPr/>
        </p:nvSpPr>
        <p:spPr bwMode="auto">
          <a:xfrm>
            <a:off x="16675100" y="85217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63325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1" name="AutoShape 1"/>
          <p:cNvSpPr>
            <a:spLocks/>
          </p:cNvSpPr>
          <p:nvPr/>
        </p:nvSpPr>
        <p:spPr bwMode="auto">
          <a:xfrm>
            <a:off x="16219488" y="10261600"/>
            <a:ext cx="1671637" cy="193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495A7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2" name="AutoShape 2"/>
          <p:cNvSpPr>
            <a:spLocks/>
          </p:cNvSpPr>
          <p:nvPr/>
        </p:nvSpPr>
        <p:spPr bwMode="auto">
          <a:xfrm>
            <a:off x="16611600" y="10972800"/>
            <a:ext cx="1276350" cy="10810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873" y="0"/>
                </a:moveTo>
                <a:lnTo>
                  <a:pt x="21599" y="4792"/>
                </a:lnTo>
                <a:lnTo>
                  <a:pt x="21599" y="14654"/>
                </a:lnTo>
                <a:lnTo>
                  <a:pt x="11241" y="21599"/>
                </a:lnTo>
                <a:lnTo>
                  <a:pt x="0" y="10765"/>
                </a:lnTo>
                <a:lnTo>
                  <a:pt x="7710" y="15974"/>
                </a:lnTo>
                <a:lnTo>
                  <a:pt x="15655" y="10348"/>
                </a:lnTo>
                <a:lnTo>
                  <a:pt x="15873" y="0"/>
                </a:lnTo>
                <a:close/>
              </a:path>
            </a:pathLst>
          </a:custGeom>
          <a:solidFill>
            <a:srgbClr val="3042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3123" name="AutoShape 3"/>
          <p:cNvSpPr>
            <a:spLocks/>
          </p:cNvSpPr>
          <p:nvPr/>
        </p:nvSpPr>
        <p:spPr bwMode="auto">
          <a:xfrm>
            <a:off x="165719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6" name="AutoShape 6"/>
          <p:cNvSpPr>
            <a:spLocks/>
          </p:cNvSpPr>
          <p:nvPr/>
        </p:nvSpPr>
        <p:spPr bwMode="auto">
          <a:xfrm>
            <a:off x="1847850" y="5770563"/>
            <a:ext cx="984250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29" name="AutoShape 9"/>
          <p:cNvSpPr>
            <a:spLocks/>
          </p:cNvSpPr>
          <p:nvPr/>
        </p:nvSpPr>
        <p:spPr bwMode="auto">
          <a:xfrm>
            <a:off x="9320213" y="5791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536B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2" name="AutoShape 12"/>
          <p:cNvSpPr>
            <a:spLocks/>
          </p:cNvSpPr>
          <p:nvPr/>
        </p:nvSpPr>
        <p:spPr bwMode="auto">
          <a:xfrm>
            <a:off x="18399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5" name="AutoShape 15"/>
          <p:cNvSpPr>
            <a:spLocks/>
          </p:cNvSpPr>
          <p:nvPr/>
        </p:nvSpPr>
        <p:spPr bwMode="auto">
          <a:xfrm>
            <a:off x="9269413" y="81788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38" name="AutoShape 18"/>
          <p:cNvSpPr>
            <a:spLocks/>
          </p:cNvSpPr>
          <p:nvPr/>
        </p:nvSpPr>
        <p:spPr bwMode="auto">
          <a:xfrm>
            <a:off x="1839913" y="106172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1" name="AutoShape 21"/>
          <p:cNvSpPr>
            <a:spLocks/>
          </p:cNvSpPr>
          <p:nvPr/>
        </p:nvSpPr>
        <p:spPr bwMode="auto">
          <a:xfrm>
            <a:off x="9256713" y="106426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9D0C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4" name="AutoShape 24"/>
          <p:cNvSpPr>
            <a:spLocks/>
          </p:cNvSpPr>
          <p:nvPr/>
        </p:nvSpPr>
        <p:spPr bwMode="auto">
          <a:xfrm>
            <a:off x="16622713" y="57531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7A45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7" name="AutoShape 27"/>
          <p:cNvSpPr>
            <a:spLocks/>
          </p:cNvSpPr>
          <p:nvPr/>
        </p:nvSpPr>
        <p:spPr bwMode="auto">
          <a:xfrm>
            <a:off x="16635413" y="8191500"/>
            <a:ext cx="985837" cy="11366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148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3148" name="AutoShape 28"/>
          <p:cNvSpPr>
            <a:spLocks/>
          </p:cNvSpPr>
          <p:nvPr/>
        </p:nvSpPr>
        <p:spPr bwMode="auto">
          <a:xfrm>
            <a:off x="2019300" y="6146800"/>
            <a:ext cx="655638" cy="4810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599"/>
                  <a:pt x="7916" y="21599"/>
                </a:cubicBezTo>
                <a:cubicBezTo>
                  <a:pt x="7136" y="21599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599"/>
                  <a:pt x="12579" y="21599"/>
                </a:cubicBezTo>
                <a:cubicBezTo>
                  <a:pt x="11800" y="21599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49" name="AutoShape 29"/>
          <p:cNvSpPr>
            <a:spLocks/>
          </p:cNvSpPr>
          <p:nvPr/>
        </p:nvSpPr>
        <p:spPr bwMode="auto">
          <a:xfrm>
            <a:off x="1981200" y="8458200"/>
            <a:ext cx="731838" cy="6016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599" y="17437"/>
                </a:moveTo>
                <a:lnTo>
                  <a:pt x="21599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599"/>
                </a:lnTo>
                <a:lnTo>
                  <a:pt x="18177" y="21599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599" y="17437"/>
                  <a:pt x="21599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8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0" name="AutoShape 30"/>
          <p:cNvSpPr>
            <a:spLocks/>
          </p:cNvSpPr>
          <p:nvPr/>
        </p:nvSpPr>
        <p:spPr bwMode="auto">
          <a:xfrm>
            <a:off x="2146300" y="10845800"/>
            <a:ext cx="368300" cy="6873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1" name="AutoShape 31"/>
          <p:cNvSpPr>
            <a:spLocks/>
          </p:cNvSpPr>
          <p:nvPr/>
        </p:nvSpPr>
        <p:spPr bwMode="auto">
          <a:xfrm>
            <a:off x="9550400" y="6032500"/>
            <a:ext cx="538163" cy="6350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599" y="13883"/>
                </a:cubicBezTo>
                <a:cubicBezTo>
                  <a:pt x="21599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3" y="17291"/>
                </a:cubicBezTo>
                <a:lnTo>
                  <a:pt x="6589" y="17292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5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5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2" name="AutoShape 32"/>
          <p:cNvSpPr>
            <a:spLocks/>
          </p:cNvSpPr>
          <p:nvPr/>
        </p:nvSpPr>
        <p:spPr bwMode="auto">
          <a:xfrm>
            <a:off x="9499600" y="8458200"/>
            <a:ext cx="582613" cy="6048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600" y="21600"/>
                </a:lnTo>
                <a:lnTo>
                  <a:pt x="21600" y="4044"/>
                </a:lnTo>
                <a:cubicBezTo>
                  <a:pt x="21600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7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3" name="AutoShape 33"/>
          <p:cNvSpPr>
            <a:spLocks/>
          </p:cNvSpPr>
          <p:nvPr/>
        </p:nvSpPr>
        <p:spPr bwMode="auto">
          <a:xfrm>
            <a:off x="9499600" y="10947400"/>
            <a:ext cx="527050" cy="4841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599"/>
                  <a:pt x="9898" y="21599"/>
                </a:cubicBezTo>
                <a:cubicBezTo>
                  <a:pt x="15364" y="21599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4" name="AutoShape 34"/>
          <p:cNvSpPr>
            <a:spLocks/>
          </p:cNvSpPr>
          <p:nvPr/>
        </p:nvSpPr>
        <p:spPr bwMode="auto">
          <a:xfrm>
            <a:off x="16840200" y="6045200"/>
            <a:ext cx="600075" cy="582613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9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5" name="AutoShape 35"/>
          <p:cNvSpPr>
            <a:spLocks/>
          </p:cNvSpPr>
          <p:nvPr/>
        </p:nvSpPr>
        <p:spPr bwMode="auto">
          <a:xfrm>
            <a:off x="16865600" y="8483600"/>
            <a:ext cx="600075" cy="53022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6" name="AutoShape 36"/>
          <p:cNvSpPr>
            <a:spLocks/>
          </p:cNvSpPr>
          <p:nvPr/>
        </p:nvSpPr>
        <p:spPr bwMode="auto">
          <a:xfrm>
            <a:off x="16827500" y="10934700"/>
            <a:ext cx="501650" cy="500063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600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3157" name="AutoShape 37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Business Concept</a:t>
            </a:r>
            <a:endParaRPr lang="en-US" dirty="0"/>
          </a:p>
        </p:txBody>
      </p:sp>
      <p:sp>
        <p:nvSpPr>
          <p:cNvPr id="133158" name="AutoShape 38"/>
          <p:cNvSpPr>
            <a:spLocks/>
          </p:cNvSpPr>
          <p:nvPr/>
        </p:nvSpPr>
        <p:spPr bwMode="auto">
          <a:xfrm>
            <a:off x="1460500" y="3219450"/>
            <a:ext cx="207264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Nulla gravida id dolor sed vulputate. Morbi sit amet dignissim purus. Ut molestie fermentum urna, in cursus nisl tincidunt et. Fusce malesuada luctus nunc gravida sodales.</a:t>
            </a:r>
            <a:endParaRPr lang="en-US"/>
          </a:p>
        </p:txBody>
      </p:sp>
      <p:sp>
        <p:nvSpPr>
          <p:cNvPr id="133159" name="AutoShape 39"/>
          <p:cNvSpPr>
            <a:spLocks/>
          </p:cNvSpPr>
          <p:nvPr/>
        </p:nvSpPr>
        <p:spPr bwMode="auto">
          <a:xfrm>
            <a:off x="3632200" y="638175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0" name="AutoShape 40"/>
          <p:cNvSpPr>
            <a:spLocks/>
          </p:cNvSpPr>
          <p:nvPr/>
        </p:nvSpPr>
        <p:spPr bwMode="auto">
          <a:xfrm>
            <a:off x="36449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Shopping</a:t>
            </a:r>
            <a:endParaRPr lang="en-US" dirty="0"/>
          </a:p>
        </p:txBody>
      </p:sp>
      <p:sp>
        <p:nvSpPr>
          <p:cNvPr id="133161" name="AutoShape 41"/>
          <p:cNvSpPr>
            <a:spLocks/>
          </p:cNvSpPr>
          <p:nvPr/>
        </p:nvSpPr>
        <p:spPr bwMode="auto">
          <a:xfrm>
            <a:off x="3632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2" name="AutoShape 42"/>
          <p:cNvSpPr>
            <a:spLocks/>
          </p:cNvSpPr>
          <p:nvPr/>
        </p:nvSpPr>
        <p:spPr bwMode="auto">
          <a:xfrm>
            <a:off x="3644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Customization</a:t>
            </a:r>
            <a:endParaRPr lang="en-US" dirty="0"/>
          </a:p>
        </p:txBody>
      </p:sp>
      <p:sp>
        <p:nvSpPr>
          <p:cNvPr id="133163" name="AutoShape 43"/>
          <p:cNvSpPr>
            <a:spLocks/>
          </p:cNvSpPr>
          <p:nvPr/>
        </p:nvSpPr>
        <p:spPr bwMode="auto">
          <a:xfrm>
            <a:off x="36322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4" name="AutoShape 44"/>
          <p:cNvSpPr>
            <a:spLocks/>
          </p:cNvSpPr>
          <p:nvPr/>
        </p:nvSpPr>
        <p:spPr bwMode="auto">
          <a:xfrm>
            <a:off x="36449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Attachments</a:t>
            </a:r>
            <a:endParaRPr lang="en-US" dirty="0"/>
          </a:p>
        </p:txBody>
      </p:sp>
      <p:sp>
        <p:nvSpPr>
          <p:cNvPr id="133165" name="AutoShape 45"/>
          <p:cNvSpPr>
            <a:spLocks/>
          </p:cNvSpPr>
          <p:nvPr/>
        </p:nvSpPr>
        <p:spPr bwMode="auto">
          <a:xfrm>
            <a:off x="110871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6" name="AutoShape 46"/>
          <p:cNvSpPr>
            <a:spLocks/>
          </p:cNvSpPr>
          <p:nvPr/>
        </p:nvSpPr>
        <p:spPr bwMode="auto">
          <a:xfrm>
            <a:off x="110998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Acceptance</a:t>
            </a:r>
            <a:endParaRPr lang="en-US" dirty="0"/>
          </a:p>
        </p:txBody>
      </p:sp>
      <p:sp>
        <p:nvSpPr>
          <p:cNvPr id="133167" name="AutoShape 47"/>
          <p:cNvSpPr>
            <a:spLocks/>
          </p:cNvSpPr>
          <p:nvPr/>
        </p:nvSpPr>
        <p:spPr bwMode="auto">
          <a:xfrm>
            <a:off x="110998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68" name="AutoShape 48"/>
          <p:cNvSpPr>
            <a:spLocks/>
          </p:cNvSpPr>
          <p:nvPr/>
        </p:nvSpPr>
        <p:spPr bwMode="auto">
          <a:xfrm>
            <a:off x="111125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919191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Calendar</a:t>
            </a:r>
            <a:endParaRPr lang="en-US" dirty="0"/>
          </a:p>
        </p:txBody>
      </p:sp>
      <p:sp>
        <p:nvSpPr>
          <p:cNvPr id="133169" name="AutoShape 49"/>
          <p:cNvSpPr>
            <a:spLocks/>
          </p:cNvSpPr>
          <p:nvPr/>
        </p:nvSpPr>
        <p:spPr bwMode="auto">
          <a:xfrm>
            <a:off x="110998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0" name="AutoShape 50"/>
          <p:cNvSpPr>
            <a:spLocks/>
          </p:cNvSpPr>
          <p:nvPr/>
        </p:nvSpPr>
        <p:spPr bwMode="auto">
          <a:xfrm>
            <a:off x="111125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Device support</a:t>
            </a:r>
            <a:endParaRPr lang="en-US" dirty="0"/>
          </a:p>
        </p:txBody>
      </p:sp>
      <p:sp>
        <p:nvSpPr>
          <p:cNvPr id="133171" name="AutoShape 51"/>
          <p:cNvSpPr>
            <a:spLocks/>
          </p:cNvSpPr>
          <p:nvPr/>
        </p:nvSpPr>
        <p:spPr bwMode="auto">
          <a:xfrm>
            <a:off x="18478500" y="63881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2" name="AutoShape 52"/>
          <p:cNvSpPr>
            <a:spLocks/>
          </p:cNvSpPr>
          <p:nvPr/>
        </p:nvSpPr>
        <p:spPr bwMode="auto">
          <a:xfrm>
            <a:off x="18491200" y="57912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Security</a:t>
            </a:r>
            <a:endParaRPr lang="en-US" dirty="0"/>
          </a:p>
        </p:txBody>
      </p:sp>
      <p:sp>
        <p:nvSpPr>
          <p:cNvPr id="133173" name="AutoShape 53"/>
          <p:cNvSpPr>
            <a:spLocks/>
          </p:cNvSpPr>
          <p:nvPr/>
        </p:nvSpPr>
        <p:spPr bwMode="auto">
          <a:xfrm>
            <a:off x="18491200" y="87630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4" name="AutoShape 54"/>
          <p:cNvSpPr>
            <a:spLocks/>
          </p:cNvSpPr>
          <p:nvPr/>
        </p:nvSpPr>
        <p:spPr bwMode="auto">
          <a:xfrm>
            <a:off x="18503900" y="81661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814974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Branding</a:t>
            </a:r>
            <a:endParaRPr lang="en-US" dirty="0"/>
          </a:p>
        </p:txBody>
      </p:sp>
      <p:sp>
        <p:nvSpPr>
          <p:cNvPr id="133175" name="AutoShape 55"/>
          <p:cNvSpPr>
            <a:spLocks/>
          </p:cNvSpPr>
          <p:nvPr/>
        </p:nvSpPr>
        <p:spPr bwMode="auto">
          <a:xfrm>
            <a:off x="18478500" y="11252200"/>
            <a:ext cx="416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Fusce</a:t>
            </a:r>
            <a:r>
              <a:rPr lang="en-US" sz="2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</a:t>
            </a:r>
            <a:r>
              <a:rPr lang="en-US" sz="2400" dirty="0" err="1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malesuada</a:t>
            </a:r>
            <a:endParaRPr lang="en-US" dirty="0"/>
          </a:p>
        </p:txBody>
      </p:sp>
      <p:sp>
        <p:nvSpPr>
          <p:cNvPr id="133176" name="AutoShape 56"/>
          <p:cNvSpPr>
            <a:spLocks/>
          </p:cNvSpPr>
          <p:nvPr/>
        </p:nvSpPr>
        <p:spPr bwMode="auto">
          <a:xfrm>
            <a:off x="18491200" y="10655300"/>
            <a:ext cx="41529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Communication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AutoShape 1"/>
          <p:cNvSpPr>
            <a:spLocks/>
          </p:cNvSpPr>
          <p:nvPr/>
        </p:nvSpPr>
        <p:spPr bwMode="auto">
          <a:xfrm>
            <a:off x="131064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4" name="AutoShape 2"/>
          <p:cNvSpPr>
            <a:spLocks/>
          </p:cNvSpPr>
          <p:nvPr/>
        </p:nvSpPr>
        <p:spPr bwMode="auto">
          <a:xfrm>
            <a:off x="1790700" y="9893300"/>
            <a:ext cx="9296400" cy="2070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 w="508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6195" name="AutoShape 3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Next year’s goals</a:t>
            </a:r>
            <a:endParaRPr lang="en-US" dirty="0"/>
          </a:p>
        </p:txBody>
      </p:sp>
      <p:sp>
        <p:nvSpPr>
          <p:cNvPr id="136196" name="AutoShape 4"/>
          <p:cNvSpPr>
            <a:spLocks/>
          </p:cNvSpPr>
          <p:nvPr/>
        </p:nvSpPr>
        <p:spPr bwMode="auto">
          <a:xfrm>
            <a:off x="44577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Country growth</a:t>
            </a:r>
            <a:endParaRPr lang="en-US" dirty="0"/>
          </a:p>
        </p:txBody>
      </p:sp>
      <p:sp>
        <p:nvSpPr>
          <p:cNvPr id="136197" name="AutoShape 5"/>
          <p:cNvSpPr>
            <a:spLocks/>
          </p:cNvSpPr>
          <p:nvPr/>
        </p:nvSpPr>
        <p:spPr bwMode="auto">
          <a:xfrm>
            <a:off x="16421100" y="3378200"/>
            <a:ext cx="4152900" cy="609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3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Worldwide growth</a:t>
            </a:r>
            <a:endParaRPr lang="en-US" dirty="0"/>
          </a:p>
        </p:txBody>
      </p:sp>
      <p:sp>
        <p:nvSpPr>
          <p:cNvPr id="136198" name="AutoShape 6"/>
          <p:cNvSpPr>
            <a:spLocks/>
          </p:cNvSpPr>
          <p:nvPr/>
        </p:nvSpPr>
        <p:spPr bwMode="auto">
          <a:xfrm>
            <a:off x="1951038" y="447675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$1M</a:t>
            </a:r>
            <a:endParaRPr lang="en-US" dirty="0"/>
          </a:p>
        </p:txBody>
      </p:sp>
      <p:sp>
        <p:nvSpPr>
          <p:cNvPr id="136199" name="AutoShape 7"/>
          <p:cNvSpPr>
            <a:spLocks/>
          </p:cNvSpPr>
          <p:nvPr/>
        </p:nvSpPr>
        <p:spPr bwMode="auto">
          <a:xfrm>
            <a:off x="2070100" y="570865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0" name="AutoShape 8"/>
          <p:cNvSpPr>
            <a:spLocks/>
          </p:cNvSpPr>
          <p:nvPr/>
        </p:nvSpPr>
        <p:spPr bwMode="auto">
          <a:xfrm>
            <a:off x="1943100" y="7150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$2M</a:t>
            </a:r>
            <a:endParaRPr lang="en-US" dirty="0"/>
          </a:p>
        </p:txBody>
      </p:sp>
      <p:sp>
        <p:nvSpPr>
          <p:cNvPr id="136201" name="AutoShape 9"/>
          <p:cNvSpPr>
            <a:spLocks/>
          </p:cNvSpPr>
          <p:nvPr/>
        </p:nvSpPr>
        <p:spPr bwMode="auto">
          <a:xfrm>
            <a:off x="2057400" y="83820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2" name="AutoShape 10"/>
          <p:cNvSpPr>
            <a:spLocks/>
          </p:cNvSpPr>
          <p:nvPr/>
        </p:nvSpPr>
        <p:spPr bwMode="auto">
          <a:xfrm>
            <a:off x="1955800" y="99441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E59428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80%</a:t>
            </a:r>
            <a:endParaRPr lang="en-US" dirty="0"/>
          </a:p>
        </p:txBody>
      </p:sp>
      <p:sp>
        <p:nvSpPr>
          <p:cNvPr id="136203" name="AutoShape 11"/>
          <p:cNvSpPr>
            <a:spLocks/>
          </p:cNvSpPr>
          <p:nvPr/>
        </p:nvSpPr>
        <p:spPr bwMode="auto">
          <a:xfrm>
            <a:off x="1943100" y="111760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04" name="AutoShape 12"/>
          <p:cNvSpPr>
            <a:spLocks/>
          </p:cNvSpPr>
          <p:nvPr/>
        </p:nvSpPr>
        <p:spPr bwMode="auto">
          <a:xfrm>
            <a:off x="13398500" y="4470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$4M</a:t>
            </a:r>
            <a:endParaRPr lang="en-US" dirty="0"/>
          </a:p>
        </p:txBody>
      </p:sp>
      <p:sp>
        <p:nvSpPr>
          <p:cNvPr id="136205" name="AutoShape 13"/>
          <p:cNvSpPr>
            <a:spLocks/>
          </p:cNvSpPr>
          <p:nvPr/>
        </p:nvSpPr>
        <p:spPr bwMode="auto">
          <a:xfrm>
            <a:off x="13716000" y="5702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online sales</a:t>
            </a:r>
            <a:endParaRPr lang="en-US" dirty="0"/>
          </a:p>
        </p:txBody>
      </p:sp>
      <p:sp>
        <p:nvSpPr>
          <p:cNvPr id="136206" name="AutoShape 14"/>
          <p:cNvSpPr>
            <a:spLocks/>
          </p:cNvSpPr>
          <p:nvPr/>
        </p:nvSpPr>
        <p:spPr bwMode="auto">
          <a:xfrm>
            <a:off x="13385800" y="7137400"/>
            <a:ext cx="28194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$8M</a:t>
            </a:r>
            <a:endParaRPr lang="en-US" dirty="0"/>
          </a:p>
        </p:txBody>
      </p:sp>
      <p:sp>
        <p:nvSpPr>
          <p:cNvPr id="136207" name="AutoShape 15"/>
          <p:cNvSpPr>
            <a:spLocks/>
          </p:cNvSpPr>
          <p:nvPr/>
        </p:nvSpPr>
        <p:spPr bwMode="auto">
          <a:xfrm>
            <a:off x="13703300" y="8369300"/>
            <a:ext cx="2451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total sales</a:t>
            </a:r>
            <a:endParaRPr lang="en-US" dirty="0"/>
          </a:p>
        </p:txBody>
      </p:sp>
      <p:sp>
        <p:nvSpPr>
          <p:cNvPr id="136208" name="AutoShape 16"/>
          <p:cNvSpPr>
            <a:spLocks/>
          </p:cNvSpPr>
          <p:nvPr/>
        </p:nvSpPr>
        <p:spPr bwMode="auto">
          <a:xfrm>
            <a:off x="13601700" y="9931400"/>
            <a:ext cx="26162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54%</a:t>
            </a:r>
            <a:endParaRPr lang="en-US" dirty="0"/>
          </a:p>
        </p:txBody>
      </p:sp>
      <p:sp>
        <p:nvSpPr>
          <p:cNvPr id="136209" name="AutoShape 17"/>
          <p:cNvSpPr>
            <a:spLocks/>
          </p:cNvSpPr>
          <p:nvPr/>
        </p:nvSpPr>
        <p:spPr bwMode="auto">
          <a:xfrm>
            <a:off x="13589000" y="11163300"/>
            <a:ext cx="257810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more clients</a:t>
            </a:r>
            <a:endParaRPr lang="en-US" dirty="0"/>
          </a:p>
        </p:txBody>
      </p:sp>
      <p:sp>
        <p:nvSpPr>
          <p:cNvPr id="136210" name="AutoShape 18"/>
          <p:cNvSpPr>
            <a:spLocks/>
          </p:cNvSpPr>
          <p:nvPr/>
        </p:nvSpPr>
        <p:spPr bwMode="auto">
          <a:xfrm>
            <a:off x="4940300" y="4724400"/>
            <a:ext cx="5143500" cy="1016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Cum sociis natoque penatibus et magnis dis parturient.</a:t>
            </a:r>
            <a:endParaRPr lang="en-US"/>
          </a:p>
        </p:txBody>
      </p:sp>
      <p:sp>
        <p:nvSpPr>
          <p:cNvPr id="136211" name="AutoShape 19"/>
          <p:cNvSpPr>
            <a:spLocks/>
          </p:cNvSpPr>
          <p:nvPr/>
        </p:nvSpPr>
        <p:spPr bwMode="auto">
          <a:xfrm>
            <a:off x="4914900" y="72517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Natoque penatibus et magnis dis parturient montes, nascetur ridiculus.</a:t>
            </a:r>
            <a:endParaRPr lang="en-US"/>
          </a:p>
        </p:txBody>
      </p:sp>
      <p:sp>
        <p:nvSpPr>
          <p:cNvPr id="136212" name="AutoShape 20"/>
          <p:cNvSpPr>
            <a:spLocks/>
          </p:cNvSpPr>
          <p:nvPr/>
        </p:nvSpPr>
        <p:spPr bwMode="auto">
          <a:xfrm>
            <a:off x="4991100" y="101092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3" name="AutoShape 21"/>
          <p:cNvSpPr>
            <a:spLocks/>
          </p:cNvSpPr>
          <p:nvPr/>
        </p:nvSpPr>
        <p:spPr bwMode="auto">
          <a:xfrm>
            <a:off x="16586200" y="46101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4" name="AutoShape 22"/>
          <p:cNvSpPr>
            <a:spLocks/>
          </p:cNvSpPr>
          <p:nvPr/>
        </p:nvSpPr>
        <p:spPr bwMode="auto">
          <a:xfrm>
            <a:off x="16586200" y="72898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  <p:sp>
        <p:nvSpPr>
          <p:cNvPr id="136215" name="AutoShape 23"/>
          <p:cNvSpPr>
            <a:spLocks/>
          </p:cNvSpPr>
          <p:nvPr/>
        </p:nvSpPr>
        <p:spPr bwMode="auto">
          <a:xfrm>
            <a:off x="16586200" y="10058400"/>
            <a:ext cx="5308600" cy="147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0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Socidis natoque penatibus et magnis dis parturient montes, nascetur ridiculus.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75576" y="5345832"/>
            <a:ext cx="72442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Investment remaining!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74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AutoShape 1"/>
          <p:cNvSpPr>
            <a:spLocks/>
          </p:cNvSpPr>
          <p:nvPr/>
        </p:nvSpPr>
        <p:spPr bwMode="auto">
          <a:xfrm>
            <a:off x="8724900" y="-14288"/>
            <a:ext cx="15724188" cy="138001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246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7"/>
                </a:lnTo>
                <a:lnTo>
                  <a:pt x="9246" y="23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18" name="AutoShape 2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Contact</a:t>
            </a:r>
            <a:endParaRPr lang="en-US" dirty="0"/>
          </a:p>
        </p:txBody>
      </p:sp>
      <p:sp>
        <p:nvSpPr>
          <p:cNvPr id="137219" name="AutoShape 3"/>
          <p:cNvSpPr>
            <a:spLocks/>
          </p:cNvSpPr>
          <p:nvPr/>
        </p:nvSpPr>
        <p:spPr bwMode="auto">
          <a:xfrm>
            <a:off x="19464808" y="1651000"/>
            <a:ext cx="3846042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dirty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+ 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61</a:t>
            </a:r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7 3234 1234</a:t>
            </a:r>
            <a:endParaRPr lang="en-US" dirty="0"/>
          </a:p>
        </p:txBody>
      </p:sp>
      <p:sp>
        <p:nvSpPr>
          <p:cNvPr id="137220" name="AutoShape 4"/>
          <p:cNvSpPr>
            <a:spLocks/>
          </p:cNvSpPr>
          <p:nvPr/>
        </p:nvSpPr>
        <p:spPr bwMode="auto">
          <a:xfrm>
            <a:off x="17729200" y="3987800"/>
            <a:ext cx="36798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21" name="AutoShape 5"/>
          <p:cNvSpPr>
            <a:spLocks/>
          </p:cNvSpPr>
          <p:nvPr/>
        </p:nvSpPr>
        <p:spPr bwMode="auto">
          <a:xfrm>
            <a:off x="12692063" y="9398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2" name="AutoShape 6"/>
          <p:cNvSpPr>
            <a:spLocks/>
          </p:cNvSpPr>
          <p:nvPr/>
        </p:nvSpPr>
        <p:spPr bwMode="auto">
          <a:xfrm>
            <a:off x="13042900" y="10023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3" name="AutoShape 7"/>
          <p:cNvSpPr>
            <a:spLocks/>
          </p:cNvSpPr>
          <p:nvPr/>
        </p:nvSpPr>
        <p:spPr bwMode="auto">
          <a:xfrm>
            <a:off x="12890500" y="9626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4" name="AutoShape 8"/>
          <p:cNvSpPr>
            <a:spLocks/>
          </p:cNvSpPr>
          <p:nvPr/>
        </p:nvSpPr>
        <p:spPr bwMode="auto">
          <a:xfrm>
            <a:off x="13530263" y="7948613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5" name="AutoShape 9"/>
          <p:cNvSpPr>
            <a:spLocks/>
          </p:cNvSpPr>
          <p:nvPr/>
        </p:nvSpPr>
        <p:spPr bwMode="auto">
          <a:xfrm>
            <a:off x="13881100" y="8575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6" name="AutoShape 10"/>
          <p:cNvSpPr>
            <a:spLocks/>
          </p:cNvSpPr>
          <p:nvPr/>
        </p:nvSpPr>
        <p:spPr bwMode="auto">
          <a:xfrm>
            <a:off x="13728700" y="8177213"/>
            <a:ext cx="996950" cy="11509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7" name="AutoShape 11"/>
          <p:cNvSpPr>
            <a:spLocks/>
          </p:cNvSpPr>
          <p:nvPr/>
        </p:nvSpPr>
        <p:spPr bwMode="auto">
          <a:xfrm>
            <a:off x="14279563" y="6477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28" name="AutoShape 12"/>
          <p:cNvSpPr>
            <a:spLocks/>
          </p:cNvSpPr>
          <p:nvPr/>
        </p:nvSpPr>
        <p:spPr bwMode="auto">
          <a:xfrm>
            <a:off x="14630400" y="7102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29" name="AutoShape 13"/>
          <p:cNvSpPr>
            <a:spLocks/>
          </p:cNvSpPr>
          <p:nvPr/>
        </p:nvSpPr>
        <p:spPr bwMode="auto">
          <a:xfrm>
            <a:off x="14478000" y="6705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0" name="AutoShape 14"/>
          <p:cNvSpPr>
            <a:spLocks/>
          </p:cNvSpPr>
          <p:nvPr/>
        </p:nvSpPr>
        <p:spPr bwMode="auto">
          <a:xfrm>
            <a:off x="15079663" y="50292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B9C2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1" name="AutoShape 15"/>
          <p:cNvSpPr>
            <a:spLocks/>
          </p:cNvSpPr>
          <p:nvPr/>
        </p:nvSpPr>
        <p:spPr bwMode="auto">
          <a:xfrm>
            <a:off x="15430500" y="56546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E3871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2" name="AutoShape 16"/>
          <p:cNvSpPr>
            <a:spLocks/>
          </p:cNvSpPr>
          <p:nvPr/>
        </p:nvSpPr>
        <p:spPr bwMode="auto">
          <a:xfrm>
            <a:off x="15265400" y="52832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EAD5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3" name="AutoShape 17"/>
          <p:cNvSpPr>
            <a:spLocks/>
          </p:cNvSpPr>
          <p:nvPr/>
        </p:nvSpPr>
        <p:spPr bwMode="auto">
          <a:xfrm>
            <a:off x="15828963" y="3556000"/>
            <a:ext cx="1385887" cy="1600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/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4" name="AutoShape 18"/>
          <p:cNvSpPr>
            <a:spLocks/>
          </p:cNvSpPr>
          <p:nvPr/>
        </p:nvSpPr>
        <p:spPr bwMode="auto">
          <a:xfrm>
            <a:off x="16179800" y="4181475"/>
            <a:ext cx="1035050" cy="9191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67" y="21600"/>
                </a:moveTo>
                <a:lnTo>
                  <a:pt x="21599" y="13514"/>
                </a:lnTo>
                <a:lnTo>
                  <a:pt x="21523" y="4158"/>
                </a:lnTo>
                <a:lnTo>
                  <a:pt x="17141" y="0"/>
                </a:lnTo>
                <a:lnTo>
                  <a:pt x="0" y="12994"/>
                </a:lnTo>
                <a:lnTo>
                  <a:pt x="8967" y="21600"/>
                </a:lnTo>
                <a:close/>
              </a:path>
            </a:pathLst>
          </a:custGeom>
          <a:solidFill>
            <a:srgbClr val="55264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137235" name="AutoShape 19"/>
          <p:cNvSpPr>
            <a:spLocks/>
          </p:cNvSpPr>
          <p:nvPr/>
        </p:nvSpPr>
        <p:spPr bwMode="auto">
          <a:xfrm>
            <a:off x="16027400" y="3784600"/>
            <a:ext cx="996950" cy="1149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599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C4477"/>
          </a:solidFill>
          <a:ln w="25400" cap="flat" cmpd="sng">
            <a:solidFill>
              <a:srgbClr val="000000">
                <a:alpha val="0"/>
              </a:srgbClr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7236" name="AutoShape 20"/>
          <p:cNvSpPr>
            <a:spLocks/>
          </p:cNvSpPr>
          <p:nvPr/>
        </p:nvSpPr>
        <p:spPr bwMode="auto">
          <a:xfrm>
            <a:off x="18288000" y="889000"/>
            <a:ext cx="502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Mike Young </a:t>
            </a:r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| CEO</a:t>
            </a:r>
            <a:endParaRPr lang="en-US" dirty="0"/>
          </a:p>
        </p:txBody>
      </p:sp>
      <p:sp>
        <p:nvSpPr>
          <p:cNvPr id="137237" name="AutoShape 21"/>
          <p:cNvSpPr>
            <a:spLocks/>
          </p:cNvSpPr>
          <p:nvPr/>
        </p:nvSpPr>
        <p:spPr bwMode="auto">
          <a:xfrm>
            <a:off x="16992600" y="5511800"/>
            <a:ext cx="513650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citydog@devlab.com.au</a:t>
            </a:r>
            <a:endParaRPr lang="en-US" dirty="0"/>
          </a:p>
        </p:txBody>
      </p:sp>
      <p:sp>
        <p:nvSpPr>
          <p:cNvPr id="137238" name="AutoShape 22"/>
          <p:cNvSpPr>
            <a:spLocks/>
          </p:cNvSpPr>
          <p:nvPr/>
        </p:nvSpPr>
        <p:spPr bwMode="auto">
          <a:xfrm>
            <a:off x="16129000" y="6959600"/>
            <a:ext cx="5280024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twitter.com/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39" name="AutoShape 23"/>
          <p:cNvSpPr>
            <a:spLocks/>
          </p:cNvSpPr>
          <p:nvPr/>
        </p:nvSpPr>
        <p:spPr bwMode="auto">
          <a:xfrm>
            <a:off x="14503400" y="9855200"/>
            <a:ext cx="712164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pinterest.com/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sp>
        <p:nvSpPr>
          <p:cNvPr id="137244" name="AutoShape 28"/>
          <p:cNvSpPr>
            <a:spLocks/>
          </p:cNvSpPr>
          <p:nvPr/>
        </p:nvSpPr>
        <p:spPr bwMode="auto">
          <a:xfrm>
            <a:off x="16209963" y="4019550"/>
            <a:ext cx="6604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599"/>
                  <a:pt x="15717" y="21599"/>
                </a:cubicBezTo>
                <a:cubicBezTo>
                  <a:pt x="18966" y="21599"/>
                  <a:pt x="21599" y="18954"/>
                  <a:pt x="21599" y="15691"/>
                </a:cubicBezTo>
                <a:cubicBezTo>
                  <a:pt x="21599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5" name="AutoShape 29"/>
          <p:cNvSpPr>
            <a:spLocks/>
          </p:cNvSpPr>
          <p:nvPr/>
        </p:nvSpPr>
        <p:spPr bwMode="auto">
          <a:xfrm>
            <a:off x="15379700" y="5486400"/>
            <a:ext cx="7620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6" name="AutoShape 30"/>
          <p:cNvSpPr>
            <a:spLocks/>
          </p:cNvSpPr>
          <p:nvPr/>
        </p:nvSpPr>
        <p:spPr bwMode="auto">
          <a:xfrm>
            <a:off x="14630400" y="7010400"/>
            <a:ext cx="660400" cy="533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599"/>
                  <a:pt x="6793" y="21599"/>
                </a:cubicBezTo>
                <a:cubicBezTo>
                  <a:pt x="15020" y="21599"/>
                  <a:pt x="19669" y="13049"/>
                  <a:pt x="19389" y="5379"/>
                </a:cubicBezTo>
                <a:cubicBezTo>
                  <a:pt x="20254" y="4610"/>
                  <a:pt x="21005" y="3650"/>
                  <a:pt x="21599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7" name="AutoShape 31"/>
          <p:cNvSpPr>
            <a:spLocks/>
          </p:cNvSpPr>
          <p:nvPr/>
        </p:nvSpPr>
        <p:spPr bwMode="auto">
          <a:xfrm>
            <a:off x="14065250" y="8394700"/>
            <a:ext cx="342900" cy="723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599"/>
                </a:lnTo>
                <a:lnTo>
                  <a:pt x="14324" y="21599"/>
                </a:lnTo>
                <a:lnTo>
                  <a:pt x="14324" y="10707"/>
                </a:lnTo>
                <a:lnTo>
                  <a:pt x="20899" y="10707"/>
                </a:lnTo>
                <a:lnTo>
                  <a:pt x="21600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600" y="3784"/>
                  <a:pt x="21600" y="3784"/>
                </a:cubicBezTo>
                <a:lnTo>
                  <a:pt x="21600" y="0"/>
                </a:lnTo>
                <a:cubicBezTo>
                  <a:pt x="21600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8" name="AutoShape 32"/>
          <p:cNvSpPr>
            <a:spLocks/>
          </p:cNvSpPr>
          <p:nvPr/>
        </p:nvSpPr>
        <p:spPr bwMode="auto">
          <a:xfrm>
            <a:off x="13131800" y="9817100"/>
            <a:ext cx="584200" cy="762000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599" y="11949"/>
                  <a:pt x="21599" y="7093"/>
                </a:cubicBezTo>
                <a:cubicBezTo>
                  <a:pt x="21599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7249" name="AutoShape 33"/>
          <p:cNvSpPr>
            <a:spLocks/>
          </p:cNvSpPr>
          <p:nvPr/>
        </p:nvSpPr>
        <p:spPr bwMode="auto">
          <a:xfrm>
            <a:off x="15417800" y="8458200"/>
            <a:ext cx="5847208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facebook.com/</a:t>
            </a:r>
            <a:r>
              <a:rPr lang="en-US" sz="3600" dirty="0" err="1" smtClean="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citydogapp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92" y="3556000"/>
            <a:ext cx="7607448" cy="759830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B3B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04" name="AutoShape 64"/>
          <p:cNvSpPr>
            <a:spLocks/>
          </p:cNvSpPr>
          <p:nvPr/>
        </p:nvSpPr>
        <p:spPr bwMode="auto">
          <a:xfrm>
            <a:off x="17802225" y="3848100"/>
            <a:ext cx="9652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493" y="15832"/>
                </a:moveTo>
                <a:lnTo>
                  <a:pt x="17474" y="21600"/>
                </a:lnTo>
                <a:lnTo>
                  <a:pt x="10800" y="17846"/>
                </a:lnTo>
                <a:lnTo>
                  <a:pt x="4124" y="21600"/>
                </a:lnTo>
                <a:lnTo>
                  <a:pt x="5457" y="13765"/>
                </a:lnTo>
                <a:lnTo>
                  <a:pt x="0" y="8250"/>
                </a:lnTo>
                <a:lnTo>
                  <a:pt x="7498" y="7161"/>
                </a:lnTo>
                <a:lnTo>
                  <a:pt x="10800" y="0"/>
                </a:lnTo>
                <a:lnTo>
                  <a:pt x="13069" y="4921"/>
                </a:lnTo>
                <a:cubicBezTo>
                  <a:pt x="11820" y="6144"/>
                  <a:pt x="11150" y="7802"/>
                  <a:pt x="11150" y="9551"/>
                </a:cubicBezTo>
                <a:cubicBezTo>
                  <a:pt x="11150" y="11239"/>
                  <a:pt x="11775" y="12826"/>
                  <a:pt x="12910" y="14020"/>
                </a:cubicBezTo>
                <a:cubicBezTo>
                  <a:pt x="13887" y="15046"/>
                  <a:pt x="15140" y="15676"/>
                  <a:pt x="16493" y="15832"/>
                </a:cubicBezTo>
                <a:close/>
                <a:moveTo>
                  <a:pt x="16406" y="12064"/>
                </a:moveTo>
                <a:lnTo>
                  <a:pt x="14309" y="9858"/>
                </a:lnTo>
                <a:lnTo>
                  <a:pt x="15201" y="8920"/>
                </a:lnTo>
                <a:lnTo>
                  <a:pt x="16406" y="10186"/>
                </a:lnTo>
                <a:lnTo>
                  <a:pt x="19185" y="7263"/>
                </a:lnTo>
                <a:lnTo>
                  <a:pt x="20078" y="8202"/>
                </a:lnTo>
                <a:cubicBezTo>
                  <a:pt x="20078" y="8202"/>
                  <a:pt x="16406" y="12064"/>
                  <a:pt x="16406" y="12064"/>
                </a:cubicBezTo>
                <a:close/>
                <a:moveTo>
                  <a:pt x="17161" y="4884"/>
                </a:moveTo>
                <a:cubicBezTo>
                  <a:pt x="14709" y="4884"/>
                  <a:pt x="12723" y="6973"/>
                  <a:pt x="12723" y="9551"/>
                </a:cubicBezTo>
                <a:cubicBezTo>
                  <a:pt x="12723" y="12128"/>
                  <a:pt x="14709" y="14217"/>
                  <a:pt x="17161" y="14217"/>
                </a:cubicBezTo>
                <a:cubicBezTo>
                  <a:pt x="19611" y="14217"/>
                  <a:pt x="21600" y="12128"/>
                  <a:pt x="21600" y="9551"/>
                </a:cubicBezTo>
                <a:cubicBezTo>
                  <a:pt x="21600" y="6973"/>
                  <a:pt x="19611" y="4884"/>
                  <a:pt x="17161" y="48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1" name="AutoShape 1"/>
          <p:cNvSpPr>
            <a:spLocks/>
          </p:cNvSpPr>
          <p:nvPr/>
        </p:nvSpPr>
        <p:spPr bwMode="auto">
          <a:xfrm>
            <a:off x="1379538" y="844550"/>
            <a:ext cx="11798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Icon set</a:t>
            </a:r>
            <a:endParaRPr lang="en-US" dirty="0"/>
          </a:p>
        </p:txBody>
      </p:sp>
      <p:sp>
        <p:nvSpPr>
          <p:cNvPr id="138242" name="AutoShape 2"/>
          <p:cNvSpPr>
            <a:spLocks/>
          </p:cNvSpPr>
          <p:nvPr/>
        </p:nvSpPr>
        <p:spPr bwMode="auto">
          <a:xfrm>
            <a:off x="16209963" y="768985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147" y="17891"/>
                </a:moveTo>
                <a:cubicBezTo>
                  <a:pt x="8276" y="17891"/>
                  <a:pt x="5391" y="16584"/>
                  <a:pt x="5406" y="14334"/>
                </a:cubicBezTo>
                <a:cubicBezTo>
                  <a:pt x="5410" y="13655"/>
                  <a:pt x="5915" y="13031"/>
                  <a:pt x="6586" y="13031"/>
                </a:cubicBezTo>
                <a:cubicBezTo>
                  <a:pt x="8276" y="13031"/>
                  <a:pt x="8261" y="15555"/>
                  <a:pt x="10952" y="15555"/>
                </a:cubicBezTo>
                <a:cubicBezTo>
                  <a:pt x="12840" y="15555"/>
                  <a:pt x="13485" y="14519"/>
                  <a:pt x="13485" y="13799"/>
                </a:cubicBezTo>
                <a:cubicBezTo>
                  <a:pt x="13485" y="11194"/>
                  <a:pt x="5324" y="12791"/>
                  <a:pt x="5324" y="7893"/>
                </a:cubicBezTo>
                <a:cubicBezTo>
                  <a:pt x="5324" y="5242"/>
                  <a:pt x="7492" y="3413"/>
                  <a:pt x="10900" y="3614"/>
                </a:cubicBezTo>
                <a:cubicBezTo>
                  <a:pt x="14150" y="3806"/>
                  <a:pt x="16054" y="5242"/>
                  <a:pt x="16239" y="6583"/>
                </a:cubicBezTo>
                <a:cubicBezTo>
                  <a:pt x="16329" y="7459"/>
                  <a:pt x="15750" y="8141"/>
                  <a:pt x="14742" y="8141"/>
                </a:cubicBezTo>
                <a:cubicBezTo>
                  <a:pt x="13273" y="8141"/>
                  <a:pt x="13122" y="6172"/>
                  <a:pt x="10591" y="6172"/>
                </a:cubicBezTo>
                <a:cubicBezTo>
                  <a:pt x="9449" y="6172"/>
                  <a:pt x="8485" y="6649"/>
                  <a:pt x="8485" y="7684"/>
                </a:cubicBezTo>
                <a:cubicBezTo>
                  <a:pt x="8485" y="9846"/>
                  <a:pt x="16598" y="8590"/>
                  <a:pt x="16598" y="13350"/>
                </a:cubicBezTo>
                <a:cubicBezTo>
                  <a:pt x="16598" y="16093"/>
                  <a:pt x="14411" y="17891"/>
                  <a:pt x="11147" y="17891"/>
                </a:cubicBezTo>
                <a:close/>
                <a:moveTo>
                  <a:pt x="20714" y="12574"/>
                </a:moveTo>
                <a:cubicBezTo>
                  <a:pt x="20815" y="12000"/>
                  <a:pt x="20870" y="11410"/>
                  <a:pt x="20870" y="10807"/>
                </a:cubicBezTo>
                <a:cubicBezTo>
                  <a:pt x="20870" y="5216"/>
                  <a:pt x="16358" y="684"/>
                  <a:pt x="10792" y="684"/>
                </a:cubicBezTo>
                <a:cubicBezTo>
                  <a:pt x="10157" y="684"/>
                  <a:pt x="9538" y="745"/>
                  <a:pt x="8936" y="857"/>
                </a:cubicBezTo>
                <a:cubicBezTo>
                  <a:pt x="8046" y="313"/>
                  <a:pt x="7000" y="0"/>
                  <a:pt x="5882" y="0"/>
                </a:cubicBezTo>
                <a:cubicBezTo>
                  <a:pt x="2633" y="0"/>
                  <a:pt x="0" y="2645"/>
                  <a:pt x="0" y="5908"/>
                </a:cubicBezTo>
                <a:cubicBezTo>
                  <a:pt x="0" y="7045"/>
                  <a:pt x="320" y="8107"/>
                  <a:pt x="874" y="9009"/>
                </a:cubicBezTo>
                <a:cubicBezTo>
                  <a:pt x="770" y="9593"/>
                  <a:pt x="713" y="10193"/>
                  <a:pt x="713" y="10807"/>
                </a:cubicBezTo>
                <a:cubicBezTo>
                  <a:pt x="713" y="16399"/>
                  <a:pt x="5225" y="20932"/>
                  <a:pt x="10792" y="20932"/>
                </a:cubicBezTo>
                <a:cubicBezTo>
                  <a:pt x="11437" y="20932"/>
                  <a:pt x="12068" y="20868"/>
                  <a:pt x="12681" y="20752"/>
                </a:cubicBezTo>
                <a:cubicBezTo>
                  <a:pt x="13567" y="21289"/>
                  <a:pt x="14606" y="21600"/>
                  <a:pt x="15717" y="21600"/>
                </a:cubicBezTo>
                <a:cubicBezTo>
                  <a:pt x="18966" y="21600"/>
                  <a:pt x="21600" y="18954"/>
                  <a:pt x="21600" y="15691"/>
                </a:cubicBezTo>
                <a:cubicBezTo>
                  <a:pt x="21600" y="14546"/>
                  <a:pt x="21275" y="13478"/>
                  <a:pt x="20714" y="12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3" name="AutoShape 3"/>
          <p:cNvSpPr>
            <a:spLocks/>
          </p:cNvSpPr>
          <p:nvPr/>
        </p:nvSpPr>
        <p:spPr bwMode="auto">
          <a:xfrm>
            <a:off x="10318750" y="5727700"/>
            <a:ext cx="4953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901" y="7061"/>
                </a:moveTo>
                <a:lnTo>
                  <a:pt x="0" y="7061"/>
                </a:lnTo>
                <a:lnTo>
                  <a:pt x="0" y="10753"/>
                </a:lnTo>
                <a:lnTo>
                  <a:pt x="4901" y="10753"/>
                </a:lnTo>
                <a:lnTo>
                  <a:pt x="4901" y="21600"/>
                </a:lnTo>
                <a:lnTo>
                  <a:pt x="14324" y="21600"/>
                </a:lnTo>
                <a:lnTo>
                  <a:pt x="14324" y="10707"/>
                </a:lnTo>
                <a:lnTo>
                  <a:pt x="20899" y="10707"/>
                </a:lnTo>
                <a:lnTo>
                  <a:pt x="21599" y="7061"/>
                </a:lnTo>
                <a:lnTo>
                  <a:pt x="14324" y="7061"/>
                </a:lnTo>
                <a:cubicBezTo>
                  <a:pt x="14324" y="7061"/>
                  <a:pt x="14324" y="5699"/>
                  <a:pt x="14324" y="4984"/>
                </a:cubicBezTo>
                <a:cubicBezTo>
                  <a:pt x="14324" y="4124"/>
                  <a:pt x="14700" y="3784"/>
                  <a:pt x="16501" y="3784"/>
                </a:cubicBezTo>
                <a:cubicBezTo>
                  <a:pt x="17950" y="3784"/>
                  <a:pt x="21599" y="3784"/>
                  <a:pt x="21599" y="3784"/>
                </a:cubicBezTo>
                <a:lnTo>
                  <a:pt x="21599" y="0"/>
                </a:lnTo>
                <a:cubicBezTo>
                  <a:pt x="21599" y="0"/>
                  <a:pt x="16224" y="0"/>
                  <a:pt x="15075" y="0"/>
                </a:cubicBezTo>
                <a:cubicBezTo>
                  <a:pt x="8062" y="0"/>
                  <a:pt x="4901" y="1424"/>
                  <a:pt x="4901" y="4153"/>
                </a:cubicBezTo>
                <a:cubicBezTo>
                  <a:pt x="4901" y="6530"/>
                  <a:pt x="4901" y="7061"/>
                  <a:pt x="4901" y="7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4" name="AutoShape 4"/>
          <p:cNvSpPr>
            <a:spLocks/>
          </p:cNvSpPr>
          <p:nvPr/>
        </p:nvSpPr>
        <p:spPr bwMode="auto">
          <a:xfrm>
            <a:off x="8686800" y="5740400"/>
            <a:ext cx="762000" cy="925513"/>
          </a:xfrm>
          <a:custGeom>
            <a:avLst/>
            <a:gdLst>
              <a:gd name="T0" fmla="*/ 10800 w 21600"/>
              <a:gd name="T1" fmla="*/ 10777 h 21554"/>
              <a:gd name="T2" fmla="*/ 10800 w 21600"/>
              <a:gd name="T3" fmla="*/ 10777 h 21554"/>
              <a:gd name="T4" fmla="*/ 10800 w 21600"/>
              <a:gd name="T5" fmla="*/ 10777 h 21554"/>
              <a:gd name="T6" fmla="*/ 10800 w 21600"/>
              <a:gd name="T7" fmla="*/ 10777 h 21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4">
                <a:moveTo>
                  <a:pt x="11453" y="0"/>
                </a:moveTo>
                <a:cubicBezTo>
                  <a:pt x="3839" y="0"/>
                  <a:pt x="0" y="4217"/>
                  <a:pt x="0" y="7734"/>
                </a:cubicBezTo>
                <a:cubicBezTo>
                  <a:pt x="0" y="9863"/>
                  <a:pt x="1043" y="11758"/>
                  <a:pt x="3281" y="12464"/>
                </a:cubicBezTo>
                <a:cubicBezTo>
                  <a:pt x="3649" y="12579"/>
                  <a:pt x="3978" y="12468"/>
                  <a:pt x="4084" y="12153"/>
                </a:cubicBezTo>
                <a:cubicBezTo>
                  <a:pt x="4157" y="11936"/>
                  <a:pt x="4332" y="11388"/>
                  <a:pt x="4411" y="11160"/>
                </a:cubicBezTo>
                <a:cubicBezTo>
                  <a:pt x="4518" y="10850"/>
                  <a:pt x="4477" y="10741"/>
                  <a:pt x="4181" y="10470"/>
                </a:cubicBezTo>
                <a:cubicBezTo>
                  <a:pt x="3536" y="9882"/>
                  <a:pt x="3123" y="9120"/>
                  <a:pt x="3123" y="8042"/>
                </a:cubicBezTo>
                <a:cubicBezTo>
                  <a:pt x="3123" y="4913"/>
                  <a:pt x="6153" y="2113"/>
                  <a:pt x="11013" y="2113"/>
                </a:cubicBezTo>
                <a:cubicBezTo>
                  <a:pt x="15317" y="2113"/>
                  <a:pt x="17682" y="4144"/>
                  <a:pt x="17682" y="6858"/>
                </a:cubicBezTo>
                <a:cubicBezTo>
                  <a:pt x="17682" y="10426"/>
                  <a:pt x="15637" y="13440"/>
                  <a:pt x="12601" y="13440"/>
                </a:cubicBezTo>
                <a:cubicBezTo>
                  <a:pt x="10924" y="13440"/>
                  <a:pt x="9669" y="12368"/>
                  <a:pt x="10071" y="11055"/>
                </a:cubicBezTo>
                <a:cubicBezTo>
                  <a:pt x="10554" y="9486"/>
                  <a:pt x="11486" y="7794"/>
                  <a:pt x="11486" y="6662"/>
                </a:cubicBezTo>
                <a:cubicBezTo>
                  <a:pt x="11486" y="5648"/>
                  <a:pt x="10782" y="4803"/>
                  <a:pt x="9325" y="4803"/>
                </a:cubicBezTo>
                <a:cubicBezTo>
                  <a:pt x="7610" y="4803"/>
                  <a:pt x="6234" y="6173"/>
                  <a:pt x="6234" y="8008"/>
                </a:cubicBezTo>
                <a:cubicBezTo>
                  <a:pt x="6234" y="9176"/>
                  <a:pt x="6745" y="9967"/>
                  <a:pt x="6745" y="9967"/>
                </a:cubicBezTo>
                <a:cubicBezTo>
                  <a:pt x="6745" y="9967"/>
                  <a:pt x="4991" y="15708"/>
                  <a:pt x="4684" y="16713"/>
                </a:cubicBezTo>
                <a:cubicBezTo>
                  <a:pt x="4072" y="18715"/>
                  <a:pt x="4592" y="21170"/>
                  <a:pt x="4636" y="21418"/>
                </a:cubicBezTo>
                <a:cubicBezTo>
                  <a:pt x="4662" y="21564"/>
                  <a:pt x="4906" y="21600"/>
                  <a:pt x="5016" y="21488"/>
                </a:cubicBezTo>
                <a:cubicBezTo>
                  <a:pt x="5174" y="21329"/>
                  <a:pt x="7216" y="19383"/>
                  <a:pt x="7910" y="17437"/>
                </a:cubicBezTo>
                <a:cubicBezTo>
                  <a:pt x="8107" y="16887"/>
                  <a:pt x="9038" y="14034"/>
                  <a:pt x="9038" y="14034"/>
                </a:cubicBezTo>
                <a:cubicBezTo>
                  <a:pt x="9594" y="14855"/>
                  <a:pt x="11221" y="15578"/>
                  <a:pt x="12953" y="15578"/>
                </a:cubicBezTo>
                <a:cubicBezTo>
                  <a:pt x="18104" y="15578"/>
                  <a:pt x="21600" y="11949"/>
                  <a:pt x="21600" y="7093"/>
                </a:cubicBezTo>
                <a:cubicBezTo>
                  <a:pt x="21600" y="3420"/>
                  <a:pt x="17573" y="0"/>
                  <a:pt x="1145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5" name="AutoShape 5"/>
          <p:cNvSpPr>
            <a:spLocks/>
          </p:cNvSpPr>
          <p:nvPr/>
        </p:nvSpPr>
        <p:spPr bwMode="auto">
          <a:xfrm>
            <a:off x="8502650" y="76835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46" y="13920"/>
                </a:moveTo>
                <a:cubicBezTo>
                  <a:pt x="6046" y="12990"/>
                  <a:pt x="6312" y="12267"/>
                  <a:pt x="7238" y="11579"/>
                </a:cubicBezTo>
                <a:cubicBezTo>
                  <a:pt x="8329" y="10770"/>
                  <a:pt x="9160" y="10452"/>
                  <a:pt x="9160" y="9703"/>
                </a:cubicBezTo>
                <a:cubicBezTo>
                  <a:pt x="9160" y="9208"/>
                  <a:pt x="8863" y="8900"/>
                  <a:pt x="8385" y="8900"/>
                </a:cubicBezTo>
                <a:cubicBezTo>
                  <a:pt x="7718" y="8900"/>
                  <a:pt x="7558" y="9600"/>
                  <a:pt x="7558" y="10266"/>
                </a:cubicBezTo>
                <a:lnTo>
                  <a:pt x="6185" y="10266"/>
                </a:lnTo>
                <a:cubicBezTo>
                  <a:pt x="6127" y="8542"/>
                  <a:pt x="7104" y="7640"/>
                  <a:pt x="8444" y="7640"/>
                </a:cubicBezTo>
                <a:cubicBezTo>
                  <a:pt x="9686" y="7640"/>
                  <a:pt x="10588" y="8468"/>
                  <a:pt x="10588" y="9610"/>
                </a:cubicBezTo>
                <a:cubicBezTo>
                  <a:pt x="10588" y="10180"/>
                  <a:pt x="10411" y="10631"/>
                  <a:pt x="10032" y="11032"/>
                </a:cubicBezTo>
                <a:cubicBezTo>
                  <a:pt x="9431" y="11666"/>
                  <a:pt x="8532" y="11986"/>
                  <a:pt x="7942" y="12660"/>
                </a:cubicBezTo>
                <a:lnTo>
                  <a:pt x="10621" y="12660"/>
                </a:lnTo>
                <a:lnTo>
                  <a:pt x="10621" y="13920"/>
                </a:lnTo>
                <a:lnTo>
                  <a:pt x="6046" y="13920"/>
                </a:lnTo>
                <a:cubicBezTo>
                  <a:pt x="6046" y="13920"/>
                  <a:pt x="6046" y="13920"/>
                  <a:pt x="6046" y="13920"/>
                </a:cubicBezTo>
                <a:close/>
                <a:moveTo>
                  <a:pt x="13549" y="11328"/>
                </a:moveTo>
                <a:lnTo>
                  <a:pt x="13549" y="9688"/>
                </a:lnTo>
                <a:lnTo>
                  <a:pt x="12329" y="11328"/>
                </a:lnTo>
                <a:cubicBezTo>
                  <a:pt x="12329" y="11328"/>
                  <a:pt x="13549" y="11328"/>
                  <a:pt x="13549" y="11328"/>
                </a:cubicBezTo>
                <a:close/>
                <a:moveTo>
                  <a:pt x="13549" y="13920"/>
                </a:moveTo>
                <a:lnTo>
                  <a:pt x="13549" y="12547"/>
                </a:lnTo>
                <a:lnTo>
                  <a:pt x="11043" y="12547"/>
                </a:lnTo>
                <a:lnTo>
                  <a:pt x="11043" y="11294"/>
                </a:lnTo>
                <a:lnTo>
                  <a:pt x="13672" y="7758"/>
                </a:lnTo>
                <a:lnTo>
                  <a:pt x="14917" y="7758"/>
                </a:lnTo>
                <a:lnTo>
                  <a:pt x="14917" y="11328"/>
                </a:lnTo>
                <a:lnTo>
                  <a:pt x="15704" y="11328"/>
                </a:lnTo>
                <a:lnTo>
                  <a:pt x="15704" y="12547"/>
                </a:lnTo>
                <a:lnTo>
                  <a:pt x="14917" y="12547"/>
                </a:lnTo>
                <a:lnTo>
                  <a:pt x="14917" y="13920"/>
                </a:lnTo>
                <a:cubicBezTo>
                  <a:pt x="14917" y="13920"/>
                  <a:pt x="13549" y="13920"/>
                  <a:pt x="13549" y="13920"/>
                </a:cubicBezTo>
                <a:close/>
                <a:moveTo>
                  <a:pt x="0" y="10800"/>
                </a:moveTo>
                <a:cubicBezTo>
                  <a:pt x="0" y="16764"/>
                  <a:pt x="4825" y="21600"/>
                  <a:pt x="10778" y="21600"/>
                </a:cubicBezTo>
                <a:cubicBezTo>
                  <a:pt x="12557" y="21600"/>
                  <a:pt x="14235" y="21167"/>
                  <a:pt x="15715" y="20402"/>
                </a:cubicBezTo>
                <a:lnTo>
                  <a:pt x="14524" y="18361"/>
                </a:lnTo>
                <a:cubicBezTo>
                  <a:pt x="13396" y="18923"/>
                  <a:pt x="12124" y="19240"/>
                  <a:pt x="10778" y="19240"/>
                </a:cubicBezTo>
                <a:cubicBezTo>
                  <a:pt x="6125" y="19240"/>
                  <a:pt x="2354" y="15461"/>
                  <a:pt x="2354" y="10800"/>
                </a:cubicBezTo>
                <a:cubicBezTo>
                  <a:pt x="2354" y="6138"/>
                  <a:pt x="6125" y="2359"/>
                  <a:pt x="10778" y="2359"/>
                </a:cubicBezTo>
                <a:cubicBezTo>
                  <a:pt x="13069" y="2359"/>
                  <a:pt x="15355" y="3275"/>
                  <a:pt x="16874" y="4763"/>
                </a:cubicBezTo>
                <a:lnTo>
                  <a:pt x="14998" y="6643"/>
                </a:lnTo>
                <a:lnTo>
                  <a:pt x="21600" y="7850"/>
                </a:lnTo>
                <a:lnTo>
                  <a:pt x="20394" y="1235"/>
                </a:lnTo>
                <a:lnTo>
                  <a:pt x="18539" y="3094"/>
                </a:lnTo>
                <a:cubicBezTo>
                  <a:pt x="16594" y="1180"/>
                  <a:pt x="13719" y="0"/>
                  <a:pt x="10778" y="0"/>
                </a:cubicBezTo>
                <a:cubicBezTo>
                  <a:pt x="4825" y="0"/>
                  <a:pt x="0" y="4835"/>
                  <a:pt x="0" y="10800"/>
                </a:cubicBezTo>
                <a:close/>
                <a:moveTo>
                  <a:pt x="17053" y="19581"/>
                </a:moveTo>
                <a:cubicBezTo>
                  <a:pt x="17770" y="19065"/>
                  <a:pt x="18422" y="18463"/>
                  <a:pt x="18993" y="17790"/>
                </a:cubicBezTo>
                <a:lnTo>
                  <a:pt x="17065" y="16417"/>
                </a:lnTo>
                <a:cubicBezTo>
                  <a:pt x="16700" y="16826"/>
                  <a:pt x="16296" y="17200"/>
                  <a:pt x="15859" y="17532"/>
                </a:cubicBezTo>
                <a:cubicBezTo>
                  <a:pt x="15859" y="17532"/>
                  <a:pt x="17053" y="19581"/>
                  <a:pt x="17053" y="19581"/>
                </a:cubicBezTo>
                <a:close/>
                <a:moveTo>
                  <a:pt x="20987" y="14270"/>
                </a:moveTo>
                <a:lnTo>
                  <a:pt x="18698" y="13681"/>
                </a:lnTo>
                <a:cubicBezTo>
                  <a:pt x="18511" y="14196"/>
                  <a:pt x="18275" y="14688"/>
                  <a:pt x="17997" y="15151"/>
                </a:cubicBezTo>
                <a:lnTo>
                  <a:pt x="19920" y="16521"/>
                </a:lnTo>
                <a:cubicBezTo>
                  <a:pt x="20358" y="15821"/>
                  <a:pt x="20718" y="15066"/>
                  <a:pt x="20987" y="14270"/>
                </a:cubicBezTo>
                <a:close/>
                <a:moveTo>
                  <a:pt x="21553" y="10563"/>
                </a:moveTo>
                <a:cubicBezTo>
                  <a:pt x="21569" y="11301"/>
                  <a:pt x="21512" y="12026"/>
                  <a:pt x="21381" y="12748"/>
                </a:cubicBezTo>
                <a:lnTo>
                  <a:pt x="19092" y="12159"/>
                </a:lnTo>
                <a:cubicBezTo>
                  <a:pt x="19179" y="11625"/>
                  <a:pt x="19213" y="11097"/>
                  <a:pt x="19198" y="10563"/>
                </a:cubicBezTo>
                <a:cubicBezTo>
                  <a:pt x="19198" y="10563"/>
                  <a:pt x="21553" y="10563"/>
                  <a:pt x="21553" y="105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6" name="AutoShape 6"/>
          <p:cNvSpPr>
            <a:spLocks/>
          </p:cNvSpPr>
          <p:nvPr/>
        </p:nvSpPr>
        <p:spPr bwMode="auto">
          <a:xfrm>
            <a:off x="20269200" y="5765800"/>
            <a:ext cx="1562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817" y="12851"/>
                </a:moveTo>
                <a:cubicBezTo>
                  <a:pt x="11817" y="13784"/>
                  <a:pt x="11395" y="14314"/>
                  <a:pt x="10896" y="14435"/>
                </a:cubicBezTo>
                <a:lnTo>
                  <a:pt x="10896" y="15104"/>
                </a:lnTo>
                <a:lnTo>
                  <a:pt x="10340" y="15104"/>
                </a:lnTo>
                <a:lnTo>
                  <a:pt x="10340" y="14506"/>
                </a:lnTo>
                <a:cubicBezTo>
                  <a:pt x="10073" y="14466"/>
                  <a:pt x="9720" y="14299"/>
                  <a:pt x="9461" y="14053"/>
                </a:cubicBezTo>
                <a:lnTo>
                  <a:pt x="9645" y="12951"/>
                </a:lnTo>
                <a:cubicBezTo>
                  <a:pt x="9939" y="13148"/>
                  <a:pt x="10368" y="13396"/>
                  <a:pt x="10685" y="13277"/>
                </a:cubicBezTo>
                <a:cubicBezTo>
                  <a:pt x="10963" y="13173"/>
                  <a:pt x="11033" y="12745"/>
                  <a:pt x="10706" y="12502"/>
                </a:cubicBezTo>
                <a:cubicBezTo>
                  <a:pt x="10430" y="12289"/>
                  <a:pt x="9481" y="12066"/>
                  <a:pt x="9481" y="10700"/>
                </a:cubicBezTo>
                <a:cubicBezTo>
                  <a:pt x="9481" y="10134"/>
                  <a:pt x="9728" y="9356"/>
                  <a:pt x="10340" y="9126"/>
                </a:cubicBezTo>
                <a:lnTo>
                  <a:pt x="10340" y="8447"/>
                </a:lnTo>
                <a:lnTo>
                  <a:pt x="10896" y="8447"/>
                </a:lnTo>
                <a:lnTo>
                  <a:pt x="10896" y="9070"/>
                </a:lnTo>
                <a:cubicBezTo>
                  <a:pt x="11134" y="9098"/>
                  <a:pt x="11377" y="9174"/>
                  <a:pt x="11658" y="9325"/>
                </a:cubicBezTo>
                <a:cubicBezTo>
                  <a:pt x="11630" y="9536"/>
                  <a:pt x="11509" y="10452"/>
                  <a:pt x="11509" y="10452"/>
                </a:cubicBezTo>
                <a:cubicBezTo>
                  <a:pt x="11315" y="10339"/>
                  <a:pt x="10998" y="10140"/>
                  <a:pt x="10694" y="10170"/>
                </a:cubicBezTo>
                <a:cubicBezTo>
                  <a:pt x="10318" y="10206"/>
                  <a:pt x="10291" y="10678"/>
                  <a:pt x="10544" y="10896"/>
                </a:cubicBezTo>
                <a:cubicBezTo>
                  <a:pt x="11064" y="11301"/>
                  <a:pt x="11817" y="11645"/>
                  <a:pt x="11817" y="12851"/>
                </a:cubicBezTo>
                <a:close/>
                <a:moveTo>
                  <a:pt x="17068" y="2317"/>
                </a:moveTo>
                <a:lnTo>
                  <a:pt x="1346" y="2317"/>
                </a:lnTo>
                <a:lnTo>
                  <a:pt x="1346" y="16648"/>
                </a:lnTo>
                <a:lnTo>
                  <a:pt x="0" y="16648"/>
                </a:lnTo>
                <a:lnTo>
                  <a:pt x="0" y="0"/>
                </a:lnTo>
                <a:lnTo>
                  <a:pt x="17068" y="0"/>
                </a:lnTo>
                <a:cubicBezTo>
                  <a:pt x="17068" y="0"/>
                  <a:pt x="17068" y="2317"/>
                  <a:pt x="17068" y="2317"/>
                </a:cubicBezTo>
                <a:close/>
                <a:moveTo>
                  <a:pt x="10595" y="16965"/>
                </a:moveTo>
                <a:cubicBezTo>
                  <a:pt x="8921" y="16965"/>
                  <a:pt x="7564" y="14630"/>
                  <a:pt x="7564" y="11750"/>
                </a:cubicBezTo>
                <a:cubicBezTo>
                  <a:pt x="7564" y="8870"/>
                  <a:pt x="8921" y="6536"/>
                  <a:pt x="10595" y="6536"/>
                </a:cubicBezTo>
                <a:cubicBezTo>
                  <a:pt x="12268" y="6536"/>
                  <a:pt x="13625" y="8870"/>
                  <a:pt x="13625" y="11750"/>
                </a:cubicBezTo>
                <a:cubicBezTo>
                  <a:pt x="13625" y="14630"/>
                  <a:pt x="12268" y="16965"/>
                  <a:pt x="10595" y="16965"/>
                </a:cubicBezTo>
                <a:close/>
                <a:moveTo>
                  <a:pt x="14841" y="11123"/>
                </a:moveTo>
                <a:cubicBezTo>
                  <a:pt x="14841" y="9777"/>
                  <a:pt x="15361" y="8570"/>
                  <a:pt x="16268" y="7813"/>
                </a:cubicBezTo>
                <a:cubicBezTo>
                  <a:pt x="16885" y="7297"/>
                  <a:pt x="17669" y="6992"/>
                  <a:pt x="18496" y="6941"/>
                </a:cubicBezTo>
                <a:lnTo>
                  <a:pt x="18496" y="4622"/>
                </a:lnTo>
                <a:lnTo>
                  <a:pt x="2693" y="4622"/>
                </a:lnTo>
                <a:lnTo>
                  <a:pt x="2693" y="18878"/>
                </a:lnTo>
                <a:lnTo>
                  <a:pt x="14841" y="18878"/>
                </a:lnTo>
                <a:cubicBezTo>
                  <a:pt x="14841" y="18878"/>
                  <a:pt x="14841" y="11123"/>
                  <a:pt x="14841" y="11123"/>
                </a:cubicBezTo>
                <a:close/>
                <a:moveTo>
                  <a:pt x="20945" y="16325"/>
                </a:moveTo>
                <a:cubicBezTo>
                  <a:pt x="21209" y="16105"/>
                  <a:pt x="21429" y="15846"/>
                  <a:pt x="21600" y="15556"/>
                </a:cubicBezTo>
                <a:lnTo>
                  <a:pt x="21600" y="16506"/>
                </a:lnTo>
                <a:cubicBezTo>
                  <a:pt x="21600" y="17823"/>
                  <a:pt x="20321" y="18891"/>
                  <a:pt x="18744" y="18891"/>
                </a:cubicBezTo>
                <a:cubicBezTo>
                  <a:pt x="17168" y="18891"/>
                  <a:pt x="15889" y="17823"/>
                  <a:pt x="15889" y="16506"/>
                </a:cubicBezTo>
                <a:lnTo>
                  <a:pt x="15889" y="15556"/>
                </a:lnTo>
                <a:cubicBezTo>
                  <a:pt x="16060" y="15846"/>
                  <a:pt x="16280" y="16105"/>
                  <a:pt x="16544" y="16325"/>
                </a:cubicBezTo>
                <a:cubicBezTo>
                  <a:pt x="17139" y="16822"/>
                  <a:pt x="17920" y="17096"/>
                  <a:pt x="18744" y="17096"/>
                </a:cubicBezTo>
                <a:cubicBezTo>
                  <a:pt x="19569" y="17096"/>
                  <a:pt x="20350" y="16822"/>
                  <a:pt x="20945" y="16325"/>
                </a:cubicBezTo>
                <a:close/>
                <a:moveTo>
                  <a:pt x="20945" y="19016"/>
                </a:moveTo>
                <a:cubicBezTo>
                  <a:pt x="21209" y="18796"/>
                  <a:pt x="21429" y="18537"/>
                  <a:pt x="21600" y="18247"/>
                </a:cubicBezTo>
                <a:lnTo>
                  <a:pt x="21600" y="19214"/>
                </a:lnTo>
                <a:cubicBezTo>
                  <a:pt x="21600" y="20531"/>
                  <a:pt x="20321" y="21599"/>
                  <a:pt x="18744" y="21599"/>
                </a:cubicBezTo>
                <a:cubicBezTo>
                  <a:pt x="17168" y="21599"/>
                  <a:pt x="15889" y="20531"/>
                  <a:pt x="15889" y="19214"/>
                </a:cubicBezTo>
                <a:lnTo>
                  <a:pt x="15889" y="18247"/>
                </a:lnTo>
                <a:cubicBezTo>
                  <a:pt x="16060" y="18537"/>
                  <a:pt x="16280" y="18796"/>
                  <a:pt x="16544" y="19016"/>
                </a:cubicBezTo>
                <a:cubicBezTo>
                  <a:pt x="17139" y="19513"/>
                  <a:pt x="17920" y="19787"/>
                  <a:pt x="18744" y="19787"/>
                </a:cubicBezTo>
                <a:cubicBezTo>
                  <a:pt x="19569" y="19787"/>
                  <a:pt x="20350" y="19513"/>
                  <a:pt x="20945" y="19016"/>
                </a:cubicBezTo>
                <a:close/>
                <a:moveTo>
                  <a:pt x="20945" y="13635"/>
                </a:moveTo>
                <a:cubicBezTo>
                  <a:pt x="21209" y="13413"/>
                  <a:pt x="21429" y="13155"/>
                  <a:pt x="21600" y="12865"/>
                </a:cubicBezTo>
                <a:lnTo>
                  <a:pt x="21600" y="13815"/>
                </a:lnTo>
                <a:cubicBezTo>
                  <a:pt x="21600" y="15132"/>
                  <a:pt x="20321" y="16200"/>
                  <a:pt x="18744" y="16200"/>
                </a:cubicBezTo>
                <a:cubicBezTo>
                  <a:pt x="17168" y="16200"/>
                  <a:pt x="15889" y="15132"/>
                  <a:pt x="15889" y="13815"/>
                </a:cubicBezTo>
                <a:lnTo>
                  <a:pt x="15889" y="12865"/>
                </a:lnTo>
                <a:cubicBezTo>
                  <a:pt x="16060" y="13156"/>
                  <a:pt x="16280" y="13413"/>
                  <a:pt x="16544" y="13635"/>
                </a:cubicBezTo>
                <a:cubicBezTo>
                  <a:pt x="17139" y="14131"/>
                  <a:pt x="17920" y="14405"/>
                  <a:pt x="18744" y="14405"/>
                </a:cubicBezTo>
                <a:cubicBezTo>
                  <a:pt x="19569" y="14405"/>
                  <a:pt x="20350" y="14131"/>
                  <a:pt x="20945" y="13635"/>
                </a:cubicBezTo>
                <a:close/>
                <a:moveTo>
                  <a:pt x="18940" y="12344"/>
                </a:moveTo>
                <a:lnTo>
                  <a:pt x="18939" y="12663"/>
                </a:lnTo>
                <a:lnTo>
                  <a:pt x="18578" y="12662"/>
                </a:lnTo>
                <a:lnTo>
                  <a:pt x="18578" y="12376"/>
                </a:lnTo>
                <a:cubicBezTo>
                  <a:pt x="18404" y="12357"/>
                  <a:pt x="18175" y="12276"/>
                  <a:pt x="18006" y="12159"/>
                </a:cubicBezTo>
                <a:lnTo>
                  <a:pt x="18126" y="11632"/>
                </a:lnTo>
                <a:cubicBezTo>
                  <a:pt x="18282" y="11710"/>
                  <a:pt x="18498" y="11803"/>
                  <a:pt x="18684" y="11805"/>
                </a:cubicBezTo>
                <a:cubicBezTo>
                  <a:pt x="18725" y="11805"/>
                  <a:pt x="18765" y="11800"/>
                  <a:pt x="18802" y="11790"/>
                </a:cubicBezTo>
                <a:cubicBezTo>
                  <a:pt x="18983" y="11740"/>
                  <a:pt x="19028" y="11536"/>
                  <a:pt x="18816" y="11420"/>
                </a:cubicBezTo>
                <a:cubicBezTo>
                  <a:pt x="18637" y="11317"/>
                  <a:pt x="18019" y="11209"/>
                  <a:pt x="18019" y="10556"/>
                </a:cubicBezTo>
                <a:cubicBezTo>
                  <a:pt x="18019" y="10286"/>
                  <a:pt x="18179" y="9915"/>
                  <a:pt x="18578" y="9807"/>
                </a:cubicBezTo>
                <a:lnTo>
                  <a:pt x="18578" y="9482"/>
                </a:lnTo>
                <a:lnTo>
                  <a:pt x="18940" y="9483"/>
                </a:lnTo>
                <a:lnTo>
                  <a:pt x="18940" y="9780"/>
                </a:lnTo>
                <a:cubicBezTo>
                  <a:pt x="19095" y="9794"/>
                  <a:pt x="19253" y="9831"/>
                  <a:pt x="19436" y="9904"/>
                </a:cubicBezTo>
                <a:cubicBezTo>
                  <a:pt x="19418" y="10004"/>
                  <a:pt x="19338" y="10442"/>
                  <a:pt x="19338" y="10442"/>
                </a:cubicBezTo>
                <a:cubicBezTo>
                  <a:pt x="19221" y="10391"/>
                  <a:pt x="19034" y="10305"/>
                  <a:pt x="18849" y="10305"/>
                </a:cubicBezTo>
                <a:cubicBezTo>
                  <a:pt x="18835" y="10304"/>
                  <a:pt x="18822" y="10305"/>
                  <a:pt x="18808" y="10305"/>
                </a:cubicBezTo>
                <a:cubicBezTo>
                  <a:pt x="18564" y="10323"/>
                  <a:pt x="18546" y="10548"/>
                  <a:pt x="18711" y="10652"/>
                </a:cubicBezTo>
                <a:cubicBezTo>
                  <a:pt x="19049" y="10847"/>
                  <a:pt x="19539" y="11012"/>
                  <a:pt x="19539" y="11589"/>
                </a:cubicBezTo>
                <a:cubicBezTo>
                  <a:pt x="19539" y="12034"/>
                  <a:pt x="19265" y="12287"/>
                  <a:pt x="18940" y="12344"/>
                </a:cubicBezTo>
                <a:close/>
                <a:moveTo>
                  <a:pt x="18744" y="8737"/>
                </a:moveTo>
                <a:cubicBezTo>
                  <a:pt x="17168" y="8737"/>
                  <a:pt x="15889" y="9806"/>
                  <a:pt x="15889" y="11123"/>
                </a:cubicBezTo>
                <a:cubicBezTo>
                  <a:pt x="15889" y="12441"/>
                  <a:pt x="17168" y="13509"/>
                  <a:pt x="18744" y="13509"/>
                </a:cubicBezTo>
                <a:cubicBezTo>
                  <a:pt x="20321" y="13509"/>
                  <a:pt x="21600" y="12441"/>
                  <a:pt x="21600" y="11123"/>
                </a:cubicBezTo>
                <a:cubicBezTo>
                  <a:pt x="21600" y="9806"/>
                  <a:pt x="20321" y="8737"/>
                  <a:pt x="18744" y="87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7" name="AutoShape 7"/>
          <p:cNvSpPr>
            <a:spLocks/>
          </p:cNvSpPr>
          <p:nvPr/>
        </p:nvSpPr>
        <p:spPr bwMode="auto">
          <a:xfrm>
            <a:off x="10299700" y="9601200"/>
            <a:ext cx="812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882" y="14281"/>
                </a:moveTo>
                <a:lnTo>
                  <a:pt x="10845" y="12938"/>
                </a:lnTo>
                <a:lnTo>
                  <a:pt x="7806" y="14281"/>
                </a:lnTo>
                <a:lnTo>
                  <a:pt x="8387" y="11436"/>
                </a:lnTo>
                <a:lnTo>
                  <a:pt x="5929" y="9420"/>
                </a:lnTo>
                <a:lnTo>
                  <a:pt x="9325" y="9005"/>
                </a:lnTo>
                <a:lnTo>
                  <a:pt x="10845" y="6416"/>
                </a:lnTo>
                <a:lnTo>
                  <a:pt x="12364" y="9005"/>
                </a:lnTo>
                <a:lnTo>
                  <a:pt x="15760" y="9420"/>
                </a:lnTo>
                <a:lnTo>
                  <a:pt x="13302" y="11436"/>
                </a:lnTo>
                <a:cubicBezTo>
                  <a:pt x="13302" y="11436"/>
                  <a:pt x="13882" y="14281"/>
                  <a:pt x="13882" y="14281"/>
                </a:cubicBezTo>
                <a:close/>
                <a:moveTo>
                  <a:pt x="3707" y="3963"/>
                </a:moveTo>
                <a:cubicBezTo>
                  <a:pt x="4812" y="5261"/>
                  <a:pt x="5143" y="6773"/>
                  <a:pt x="4030" y="9316"/>
                </a:cubicBezTo>
                <a:cubicBezTo>
                  <a:pt x="3169" y="11283"/>
                  <a:pt x="2488" y="12602"/>
                  <a:pt x="2488" y="13828"/>
                </a:cubicBezTo>
                <a:cubicBezTo>
                  <a:pt x="2488" y="16305"/>
                  <a:pt x="4806" y="17320"/>
                  <a:pt x="6749" y="17736"/>
                </a:cubicBezTo>
                <a:cubicBezTo>
                  <a:pt x="8647" y="18142"/>
                  <a:pt x="9810" y="18391"/>
                  <a:pt x="10800" y="18902"/>
                </a:cubicBezTo>
                <a:cubicBezTo>
                  <a:pt x="11790" y="18391"/>
                  <a:pt x="12953" y="18142"/>
                  <a:pt x="14850" y="17736"/>
                </a:cubicBezTo>
                <a:cubicBezTo>
                  <a:pt x="16794" y="17320"/>
                  <a:pt x="19111" y="16305"/>
                  <a:pt x="19111" y="13828"/>
                </a:cubicBezTo>
                <a:cubicBezTo>
                  <a:pt x="19111" y="12603"/>
                  <a:pt x="18431" y="11284"/>
                  <a:pt x="17569" y="9316"/>
                </a:cubicBezTo>
                <a:cubicBezTo>
                  <a:pt x="16456" y="6773"/>
                  <a:pt x="16788" y="5261"/>
                  <a:pt x="17892" y="3963"/>
                </a:cubicBezTo>
                <a:lnTo>
                  <a:pt x="16215" y="2770"/>
                </a:lnTo>
                <a:cubicBezTo>
                  <a:pt x="15596" y="3073"/>
                  <a:pt x="14699" y="3378"/>
                  <a:pt x="13604" y="3378"/>
                </a:cubicBezTo>
                <a:cubicBezTo>
                  <a:pt x="12432" y="3378"/>
                  <a:pt x="11448" y="3027"/>
                  <a:pt x="10800" y="2711"/>
                </a:cubicBezTo>
                <a:cubicBezTo>
                  <a:pt x="10151" y="3027"/>
                  <a:pt x="9167" y="3378"/>
                  <a:pt x="7996" y="3378"/>
                </a:cubicBezTo>
                <a:cubicBezTo>
                  <a:pt x="6900" y="3378"/>
                  <a:pt x="6003" y="3073"/>
                  <a:pt x="5384" y="2770"/>
                </a:cubicBezTo>
                <a:cubicBezTo>
                  <a:pt x="5384" y="2770"/>
                  <a:pt x="3707" y="3963"/>
                  <a:pt x="3707" y="3963"/>
                </a:cubicBezTo>
                <a:close/>
                <a:moveTo>
                  <a:pt x="10800" y="21600"/>
                </a:moveTo>
                <a:cubicBezTo>
                  <a:pt x="9364" y="20621"/>
                  <a:pt x="8940" y="20365"/>
                  <a:pt x="6136" y="19765"/>
                </a:cubicBezTo>
                <a:cubicBezTo>
                  <a:pt x="2236" y="18931"/>
                  <a:pt x="0" y="16767"/>
                  <a:pt x="0" y="13828"/>
                </a:cubicBezTo>
                <a:cubicBezTo>
                  <a:pt x="0" y="12184"/>
                  <a:pt x="785" y="10671"/>
                  <a:pt x="1695" y="8592"/>
                </a:cubicBezTo>
                <a:cubicBezTo>
                  <a:pt x="2719" y="6251"/>
                  <a:pt x="2138" y="5508"/>
                  <a:pt x="1059" y="4563"/>
                </a:cubicBezTo>
                <a:lnTo>
                  <a:pt x="141" y="3759"/>
                </a:lnTo>
                <a:lnTo>
                  <a:pt x="5401" y="15"/>
                </a:lnTo>
                <a:cubicBezTo>
                  <a:pt x="5922" y="463"/>
                  <a:pt x="6654" y="1285"/>
                  <a:pt x="7996" y="1285"/>
                </a:cubicBezTo>
                <a:cubicBezTo>
                  <a:pt x="9316" y="1285"/>
                  <a:pt x="10210" y="486"/>
                  <a:pt x="10813" y="43"/>
                </a:cubicBezTo>
                <a:cubicBezTo>
                  <a:pt x="11356" y="456"/>
                  <a:pt x="12243" y="1285"/>
                  <a:pt x="13603" y="1285"/>
                </a:cubicBezTo>
                <a:cubicBezTo>
                  <a:pt x="14927" y="1285"/>
                  <a:pt x="15634" y="500"/>
                  <a:pt x="16217" y="0"/>
                </a:cubicBezTo>
                <a:cubicBezTo>
                  <a:pt x="17370" y="859"/>
                  <a:pt x="16318" y="100"/>
                  <a:pt x="21458" y="3759"/>
                </a:cubicBezTo>
                <a:lnTo>
                  <a:pt x="20540" y="4563"/>
                </a:lnTo>
                <a:cubicBezTo>
                  <a:pt x="19461" y="5508"/>
                  <a:pt x="18880" y="6251"/>
                  <a:pt x="19905" y="8592"/>
                </a:cubicBezTo>
                <a:cubicBezTo>
                  <a:pt x="20814" y="10672"/>
                  <a:pt x="21600" y="12185"/>
                  <a:pt x="21600" y="13828"/>
                </a:cubicBezTo>
                <a:cubicBezTo>
                  <a:pt x="21600" y="16767"/>
                  <a:pt x="19363" y="18931"/>
                  <a:pt x="15463" y="19765"/>
                </a:cubicBezTo>
                <a:cubicBezTo>
                  <a:pt x="12659" y="20365"/>
                  <a:pt x="12235" y="20621"/>
                  <a:pt x="10800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8" name="AutoShape 8"/>
          <p:cNvSpPr>
            <a:spLocks/>
          </p:cNvSpPr>
          <p:nvPr/>
        </p:nvSpPr>
        <p:spPr bwMode="auto">
          <a:xfrm>
            <a:off x="13144500" y="7683500"/>
            <a:ext cx="927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522" y="5290"/>
                </a:moveTo>
                <a:cubicBezTo>
                  <a:pt x="9558" y="5275"/>
                  <a:pt x="9591" y="5253"/>
                  <a:pt x="9629" y="5243"/>
                </a:cubicBezTo>
                <a:cubicBezTo>
                  <a:pt x="9630" y="5243"/>
                  <a:pt x="9630" y="5242"/>
                  <a:pt x="9630" y="5242"/>
                </a:cubicBezTo>
                <a:cubicBezTo>
                  <a:pt x="9683" y="5229"/>
                  <a:pt x="9728" y="5242"/>
                  <a:pt x="9744" y="5223"/>
                </a:cubicBezTo>
                <a:cubicBezTo>
                  <a:pt x="9759" y="5203"/>
                  <a:pt x="9786" y="5167"/>
                  <a:pt x="9799" y="5139"/>
                </a:cubicBezTo>
                <a:cubicBezTo>
                  <a:pt x="9804" y="5124"/>
                  <a:pt x="9789" y="5104"/>
                  <a:pt x="9808" y="5094"/>
                </a:cubicBezTo>
                <a:cubicBezTo>
                  <a:pt x="9829" y="5082"/>
                  <a:pt x="9811" y="5060"/>
                  <a:pt x="9816" y="5044"/>
                </a:cubicBezTo>
                <a:cubicBezTo>
                  <a:pt x="9831" y="5001"/>
                  <a:pt x="9840" y="5000"/>
                  <a:pt x="9858" y="4997"/>
                </a:cubicBezTo>
                <a:cubicBezTo>
                  <a:pt x="9874" y="4995"/>
                  <a:pt x="9890" y="4993"/>
                  <a:pt x="9896" y="4984"/>
                </a:cubicBezTo>
                <a:cubicBezTo>
                  <a:pt x="9923" y="4944"/>
                  <a:pt x="9827" y="4829"/>
                  <a:pt x="9767" y="4844"/>
                </a:cubicBezTo>
                <a:cubicBezTo>
                  <a:pt x="9705" y="4860"/>
                  <a:pt x="9654" y="4951"/>
                  <a:pt x="9633" y="4950"/>
                </a:cubicBezTo>
                <a:cubicBezTo>
                  <a:pt x="9607" y="4948"/>
                  <a:pt x="9595" y="4948"/>
                  <a:pt x="9577" y="4961"/>
                </a:cubicBezTo>
                <a:cubicBezTo>
                  <a:pt x="9563" y="4972"/>
                  <a:pt x="9562" y="4990"/>
                  <a:pt x="9551" y="5002"/>
                </a:cubicBezTo>
                <a:cubicBezTo>
                  <a:pt x="9540" y="5017"/>
                  <a:pt x="9524" y="5029"/>
                  <a:pt x="9512" y="5044"/>
                </a:cubicBezTo>
                <a:cubicBezTo>
                  <a:pt x="9502" y="5057"/>
                  <a:pt x="9498" y="5068"/>
                  <a:pt x="9512" y="5081"/>
                </a:cubicBezTo>
                <a:cubicBezTo>
                  <a:pt x="9523" y="5090"/>
                  <a:pt x="9529" y="5095"/>
                  <a:pt x="9498" y="5135"/>
                </a:cubicBezTo>
                <a:cubicBezTo>
                  <a:pt x="9472" y="5168"/>
                  <a:pt x="9430" y="5186"/>
                  <a:pt x="9412" y="5227"/>
                </a:cubicBezTo>
                <a:cubicBezTo>
                  <a:pt x="9405" y="5241"/>
                  <a:pt x="9406" y="5270"/>
                  <a:pt x="9409" y="5282"/>
                </a:cubicBezTo>
                <a:cubicBezTo>
                  <a:pt x="9417" y="5324"/>
                  <a:pt x="9482" y="5308"/>
                  <a:pt x="9522" y="5290"/>
                </a:cubicBezTo>
                <a:close/>
                <a:moveTo>
                  <a:pt x="19444" y="10799"/>
                </a:moveTo>
                <a:cubicBezTo>
                  <a:pt x="19444" y="9905"/>
                  <a:pt x="19291" y="9000"/>
                  <a:pt x="19134" y="8522"/>
                </a:cubicBezTo>
                <a:cubicBezTo>
                  <a:pt x="19085" y="8372"/>
                  <a:pt x="18971" y="8252"/>
                  <a:pt x="18824" y="8195"/>
                </a:cubicBezTo>
                <a:cubicBezTo>
                  <a:pt x="18677" y="8138"/>
                  <a:pt x="18512" y="8150"/>
                  <a:pt x="18375" y="8228"/>
                </a:cubicBezTo>
                <a:cubicBezTo>
                  <a:pt x="18029" y="8423"/>
                  <a:pt x="18040" y="8449"/>
                  <a:pt x="17919" y="8442"/>
                </a:cubicBezTo>
                <a:cubicBezTo>
                  <a:pt x="17863" y="8440"/>
                  <a:pt x="17615" y="8604"/>
                  <a:pt x="17526" y="8415"/>
                </a:cubicBezTo>
                <a:cubicBezTo>
                  <a:pt x="17510" y="8380"/>
                  <a:pt x="17422" y="8219"/>
                  <a:pt x="17301" y="8441"/>
                </a:cubicBezTo>
                <a:cubicBezTo>
                  <a:pt x="17269" y="8500"/>
                  <a:pt x="17089" y="8455"/>
                  <a:pt x="17030" y="8422"/>
                </a:cubicBezTo>
                <a:cubicBezTo>
                  <a:pt x="16856" y="8325"/>
                  <a:pt x="16641" y="8098"/>
                  <a:pt x="16588" y="8040"/>
                </a:cubicBezTo>
                <a:lnTo>
                  <a:pt x="16588" y="8041"/>
                </a:lnTo>
                <a:cubicBezTo>
                  <a:pt x="16528" y="7971"/>
                  <a:pt x="16356" y="8066"/>
                  <a:pt x="16483" y="8254"/>
                </a:cubicBezTo>
                <a:cubicBezTo>
                  <a:pt x="16907" y="8886"/>
                  <a:pt x="16981" y="8892"/>
                  <a:pt x="17101" y="8955"/>
                </a:cubicBezTo>
                <a:cubicBezTo>
                  <a:pt x="17101" y="8955"/>
                  <a:pt x="17101" y="8955"/>
                  <a:pt x="17101" y="8955"/>
                </a:cubicBezTo>
                <a:cubicBezTo>
                  <a:pt x="17158" y="8912"/>
                  <a:pt x="17150" y="8899"/>
                  <a:pt x="17223" y="8888"/>
                </a:cubicBezTo>
                <a:cubicBezTo>
                  <a:pt x="17269" y="8882"/>
                  <a:pt x="17309" y="8854"/>
                  <a:pt x="17329" y="8812"/>
                </a:cubicBezTo>
                <a:cubicBezTo>
                  <a:pt x="17329" y="8812"/>
                  <a:pt x="17329" y="8811"/>
                  <a:pt x="17329" y="8811"/>
                </a:cubicBezTo>
                <a:cubicBezTo>
                  <a:pt x="17353" y="8763"/>
                  <a:pt x="17397" y="8729"/>
                  <a:pt x="17448" y="8718"/>
                </a:cubicBezTo>
                <a:cubicBezTo>
                  <a:pt x="17501" y="8708"/>
                  <a:pt x="17555" y="8721"/>
                  <a:pt x="17595" y="8756"/>
                </a:cubicBezTo>
                <a:cubicBezTo>
                  <a:pt x="17595" y="8757"/>
                  <a:pt x="17596" y="8757"/>
                  <a:pt x="17596" y="8757"/>
                </a:cubicBezTo>
                <a:cubicBezTo>
                  <a:pt x="17669" y="8821"/>
                  <a:pt x="17764" y="8762"/>
                  <a:pt x="17842" y="8799"/>
                </a:cubicBezTo>
                <a:cubicBezTo>
                  <a:pt x="18040" y="8892"/>
                  <a:pt x="17964" y="9082"/>
                  <a:pt x="17925" y="9305"/>
                </a:cubicBezTo>
                <a:cubicBezTo>
                  <a:pt x="17925" y="9305"/>
                  <a:pt x="17925" y="9306"/>
                  <a:pt x="17924" y="9307"/>
                </a:cubicBezTo>
                <a:cubicBezTo>
                  <a:pt x="17923" y="9307"/>
                  <a:pt x="17923" y="9308"/>
                  <a:pt x="17922" y="9307"/>
                </a:cubicBezTo>
                <a:cubicBezTo>
                  <a:pt x="17904" y="9304"/>
                  <a:pt x="17887" y="9318"/>
                  <a:pt x="17887" y="9336"/>
                </a:cubicBezTo>
                <a:cubicBezTo>
                  <a:pt x="17886" y="9407"/>
                  <a:pt x="17931" y="9474"/>
                  <a:pt x="17917" y="9546"/>
                </a:cubicBezTo>
                <a:cubicBezTo>
                  <a:pt x="17917" y="9549"/>
                  <a:pt x="17915" y="9551"/>
                  <a:pt x="17913" y="9552"/>
                </a:cubicBezTo>
                <a:cubicBezTo>
                  <a:pt x="17889" y="9564"/>
                  <a:pt x="17868" y="9579"/>
                  <a:pt x="17850" y="9599"/>
                </a:cubicBezTo>
                <a:cubicBezTo>
                  <a:pt x="17793" y="9659"/>
                  <a:pt x="17790" y="9735"/>
                  <a:pt x="17740" y="9803"/>
                </a:cubicBezTo>
                <a:cubicBezTo>
                  <a:pt x="17694" y="9868"/>
                  <a:pt x="17744" y="10011"/>
                  <a:pt x="17633" y="10012"/>
                </a:cubicBezTo>
                <a:cubicBezTo>
                  <a:pt x="17591" y="10012"/>
                  <a:pt x="17449" y="10094"/>
                  <a:pt x="17427" y="10186"/>
                </a:cubicBezTo>
                <a:cubicBezTo>
                  <a:pt x="17401" y="10297"/>
                  <a:pt x="17341" y="10395"/>
                  <a:pt x="17254" y="10468"/>
                </a:cubicBezTo>
                <a:cubicBezTo>
                  <a:pt x="17191" y="10522"/>
                  <a:pt x="17104" y="10592"/>
                  <a:pt x="16984" y="10685"/>
                </a:cubicBezTo>
                <a:cubicBezTo>
                  <a:pt x="16927" y="10729"/>
                  <a:pt x="16698" y="10977"/>
                  <a:pt x="16500" y="11023"/>
                </a:cubicBezTo>
                <a:cubicBezTo>
                  <a:pt x="16473" y="11030"/>
                  <a:pt x="16444" y="11019"/>
                  <a:pt x="16428" y="10997"/>
                </a:cubicBezTo>
                <a:cubicBezTo>
                  <a:pt x="16427" y="10996"/>
                  <a:pt x="16426" y="10994"/>
                  <a:pt x="16425" y="10993"/>
                </a:cubicBezTo>
                <a:cubicBezTo>
                  <a:pt x="16295" y="10790"/>
                  <a:pt x="16267" y="10548"/>
                  <a:pt x="16165" y="10335"/>
                </a:cubicBezTo>
                <a:cubicBezTo>
                  <a:pt x="16044" y="10082"/>
                  <a:pt x="15717" y="10016"/>
                  <a:pt x="15626" y="9736"/>
                </a:cubicBezTo>
                <a:cubicBezTo>
                  <a:pt x="15549" y="9500"/>
                  <a:pt x="15516" y="9400"/>
                  <a:pt x="15409" y="9340"/>
                </a:cubicBezTo>
                <a:cubicBezTo>
                  <a:pt x="15334" y="9297"/>
                  <a:pt x="15271" y="9238"/>
                  <a:pt x="15224" y="9165"/>
                </a:cubicBezTo>
                <a:cubicBezTo>
                  <a:pt x="15149" y="9046"/>
                  <a:pt x="15034" y="8877"/>
                  <a:pt x="14940" y="8787"/>
                </a:cubicBezTo>
                <a:cubicBezTo>
                  <a:pt x="14897" y="8745"/>
                  <a:pt x="14868" y="8692"/>
                  <a:pt x="14859" y="8634"/>
                </a:cubicBezTo>
                <a:cubicBezTo>
                  <a:pt x="14854" y="8607"/>
                  <a:pt x="14815" y="8609"/>
                  <a:pt x="14814" y="8636"/>
                </a:cubicBezTo>
                <a:cubicBezTo>
                  <a:pt x="14809" y="8730"/>
                  <a:pt x="14826" y="8759"/>
                  <a:pt x="14800" y="8779"/>
                </a:cubicBezTo>
                <a:cubicBezTo>
                  <a:pt x="14778" y="8796"/>
                  <a:pt x="14751" y="8787"/>
                  <a:pt x="14731" y="8767"/>
                </a:cubicBezTo>
                <a:cubicBezTo>
                  <a:pt x="14664" y="8697"/>
                  <a:pt x="14554" y="8571"/>
                  <a:pt x="14526" y="8501"/>
                </a:cubicBezTo>
                <a:cubicBezTo>
                  <a:pt x="14526" y="8501"/>
                  <a:pt x="14526" y="8501"/>
                  <a:pt x="14526" y="8502"/>
                </a:cubicBezTo>
                <a:cubicBezTo>
                  <a:pt x="14519" y="8529"/>
                  <a:pt x="14524" y="8559"/>
                  <a:pt x="14540" y="8582"/>
                </a:cubicBezTo>
                <a:cubicBezTo>
                  <a:pt x="14686" y="8789"/>
                  <a:pt x="15396" y="9814"/>
                  <a:pt x="15414" y="9911"/>
                </a:cubicBezTo>
                <a:cubicBezTo>
                  <a:pt x="15532" y="10556"/>
                  <a:pt x="16032" y="10711"/>
                  <a:pt x="16287" y="10948"/>
                </a:cubicBezTo>
                <a:cubicBezTo>
                  <a:pt x="16334" y="10993"/>
                  <a:pt x="16366" y="11051"/>
                  <a:pt x="16378" y="11113"/>
                </a:cubicBezTo>
                <a:cubicBezTo>
                  <a:pt x="16390" y="11173"/>
                  <a:pt x="16419" y="11225"/>
                  <a:pt x="16463" y="11265"/>
                </a:cubicBezTo>
                <a:cubicBezTo>
                  <a:pt x="16510" y="11309"/>
                  <a:pt x="16557" y="11303"/>
                  <a:pt x="16823" y="11269"/>
                </a:cubicBezTo>
                <a:cubicBezTo>
                  <a:pt x="16868" y="11264"/>
                  <a:pt x="16896" y="11232"/>
                  <a:pt x="16927" y="11204"/>
                </a:cubicBezTo>
                <a:cubicBezTo>
                  <a:pt x="16953" y="11180"/>
                  <a:pt x="17169" y="11103"/>
                  <a:pt x="17198" y="11086"/>
                </a:cubicBezTo>
                <a:cubicBezTo>
                  <a:pt x="17256" y="11048"/>
                  <a:pt x="17183" y="11070"/>
                  <a:pt x="17317" y="11007"/>
                </a:cubicBezTo>
                <a:cubicBezTo>
                  <a:pt x="17370" y="10981"/>
                  <a:pt x="17432" y="10823"/>
                  <a:pt x="17421" y="11002"/>
                </a:cubicBezTo>
                <a:cubicBezTo>
                  <a:pt x="17419" y="11049"/>
                  <a:pt x="17445" y="11091"/>
                  <a:pt x="17440" y="11137"/>
                </a:cubicBezTo>
                <a:cubicBezTo>
                  <a:pt x="17412" y="11409"/>
                  <a:pt x="17389" y="11454"/>
                  <a:pt x="17373" y="11506"/>
                </a:cubicBezTo>
                <a:cubicBezTo>
                  <a:pt x="17353" y="11576"/>
                  <a:pt x="17325" y="11643"/>
                  <a:pt x="17308" y="11714"/>
                </a:cubicBezTo>
                <a:cubicBezTo>
                  <a:pt x="17227" y="12048"/>
                  <a:pt x="17097" y="12403"/>
                  <a:pt x="16873" y="12666"/>
                </a:cubicBezTo>
                <a:cubicBezTo>
                  <a:pt x="16868" y="12672"/>
                  <a:pt x="16863" y="12677"/>
                  <a:pt x="16858" y="12682"/>
                </a:cubicBezTo>
                <a:cubicBezTo>
                  <a:pt x="16734" y="12797"/>
                  <a:pt x="16507" y="13009"/>
                  <a:pt x="16323" y="13370"/>
                </a:cubicBezTo>
                <a:cubicBezTo>
                  <a:pt x="16207" y="13597"/>
                  <a:pt x="16043" y="13795"/>
                  <a:pt x="15922" y="14019"/>
                </a:cubicBezTo>
                <a:cubicBezTo>
                  <a:pt x="15881" y="14095"/>
                  <a:pt x="15871" y="14113"/>
                  <a:pt x="15907" y="14215"/>
                </a:cubicBezTo>
                <a:cubicBezTo>
                  <a:pt x="15933" y="14288"/>
                  <a:pt x="16010" y="14625"/>
                  <a:pt x="16022" y="15057"/>
                </a:cubicBezTo>
                <a:cubicBezTo>
                  <a:pt x="16034" y="15528"/>
                  <a:pt x="15959" y="15605"/>
                  <a:pt x="15808" y="15714"/>
                </a:cubicBezTo>
                <a:cubicBezTo>
                  <a:pt x="15567" y="15889"/>
                  <a:pt x="15402" y="16008"/>
                  <a:pt x="15289" y="16092"/>
                </a:cubicBezTo>
                <a:cubicBezTo>
                  <a:pt x="15156" y="16190"/>
                  <a:pt x="15077" y="16344"/>
                  <a:pt x="15075" y="16508"/>
                </a:cubicBezTo>
                <a:cubicBezTo>
                  <a:pt x="15075" y="16569"/>
                  <a:pt x="15060" y="16645"/>
                  <a:pt x="15019" y="16738"/>
                </a:cubicBezTo>
                <a:cubicBezTo>
                  <a:pt x="15019" y="16738"/>
                  <a:pt x="15019" y="16738"/>
                  <a:pt x="15019" y="16738"/>
                </a:cubicBezTo>
                <a:cubicBezTo>
                  <a:pt x="15028" y="16755"/>
                  <a:pt x="14708" y="16915"/>
                  <a:pt x="14598" y="17045"/>
                </a:cubicBezTo>
                <a:cubicBezTo>
                  <a:pt x="14597" y="17048"/>
                  <a:pt x="14598" y="17051"/>
                  <a:pt x="14599" y="17054"/>
                </a:cubicBezTo>
                <a:cubicBezTo>
                  <a:pt x="14673" y="17287"/>
                  <a:pt x="13730" y="17964"/>
                  <a:pt x="13534" y="17963"/>
                </a:cubicBezTo>
                <a:cubicBezTo>
                  <a:pt x="13392" y="17961"/>
                  <a:pt x="13044" y="18016"/>
                  <a:pt x="12879" y="18087"/>
                </a:cubicBezTo>
                <a:cubicBezTo>
                  <a:pt x="12767" y="18135"/>
                  <a:pt x="12465" y="18033"/>
                  <a:pt x="12443" y="17968"/>
                </a:cubicBezTo>
                <a:cubicBezTo>
                  <a:pt x="12439" y="17959"/>
                  <a:pt x="12438" y="17941"/>
                  <a:pt x="12446" y="17935"/>
                </a:cubicBezTo>
                <a:cubicBezTo>
                  <a:pt x="12520" y="17873"/>
                  <a:pt x="12271" y="17513"/>
                  <a:pt x="12211" y="17472"/>
                </a:cubicBezTo>
                <a:cubicBezTo>
                  <a:pt x="12173" y="17445"/>
                  <a:pt x="12101" y="17277"/>
                  <a:pt x="12071" y="17235"/>
                </a:cubicBezTo>
                <a:cubicBezTo>
                  <a:pt x="11980" y="17107"/>
                  <a:pt x="12136" y="16925"/>
                  <a:pt x="12035" y="16797"/>
                </a:cubicBezTo>
                <a:cubicBezTo>
                  <a:pt x="12029" y="16791"/>
                  <a:pt x="12024" y="16783"/>
                  <a:pt x="12019" y="16776"/>
                </a:cubicBezTo>
                <a:lnTo>
                  <a:pt x="11725" y="16366"/>
                </a:lnTo>
                <a:cubicBezTo>
                  <a:pt x="11680" y="16302"/>
                  <a:pt x="11550" y="16226"/>
                  <a:pt x="11549" y="16148"/>
                </a:cubicBezTo>
                <a:cubicBezTo>
                  <a:pt x="11549" y="16148"/>
                  <a:pt x="11549" y="16148"/>
                  <a:pt x="11549" y="16148"/>
                </a:cubicBezTo>
                <a:cubicBezTo>
                  <a:pt x="11548" y="16062"/>
                  <a:pt x="11701" y="15650"/>
                  <a:pt x="11713" y="15632"/>
                </a:cubicBezTo>
                <a:cubicBezTo>
                  <a:pt x="11728" y="15612"/>
                  <a:pt x="11740" y="15590"/>
                  <a:pt x="11751" y="15568"/>
                </a:cubicBezTo>
                <a:cubicBezTo>
                  <a:pt x="11758" y="15556"/>
                  <a:pt x="11769" y="15547"/>
                  <a:pt x="11792" y="15535"/>
                </a:cubicBezTo>
                <a:cubicBezTo>
                  <a:pt x="11867" y="15497"/>
                  <a:pt x="11973" y="15403"/>
                  <a:pt x="11851" y="15203"/>
                </a:cubicBezTo>
                <a:cubicBezTo>
                  <a:pt x="11844" y="15191"/>
                  <a:pt x="11844" y="15244"/>
                  <a:pt x="11805" y="14967"/>
                </a:cubicBezTo>
                <a:cubicBezTo>
                  <a:pt x="11780" y="14785"/>
                  <a:pt x="11541" y="14373"/>
                  <a:pt x="11500" y="14330"/>
                </a:cubicBezTo>
                <a:cubicBezTo>
                  <a:pt x="11500" y="14330"/>
                  <a:pt x="11223" y="14198"/>
                  <a:pt x="11096" y="13937"/>
                </a:cubicBezTo>
                <a:cubicBezTo>
                  <a:pt x="11103" y="13922"/>
                  <a:pt x="11113" y="13910"/>
                  <a:pt x="11125" y="13899"/>
                </a:cubicBezTo>
                <a:cubicBezTo>
                  <a:pt x="11242" y="13805"/>
                  <a:pt x="11221" y="13688"/>
                  <a:pt x="11256" y="13435"/>
                </a:cubicBezTo>
                <a:cubicBezTo>
                  <a:pt x="11258" y="13422"/>
                  <a:pt x="11260" y="13409"/>
                  <a:pt x="11262" y="13397"/>
                </a:cubicBezTo>
                <a:cubicBezTo>
                  <a:pt x="11263" y="13396"/>
                  <a:pt x="11263" y="13395"/>
                  <a:pt x="11263" y="13395"/>
                </a:cubicBezTo>
                <a:lnTo>
                  <a:pt x="11266" y="13378"/>
                </a:lnTo>
                <a:cubicBezTo>
                  <a:pt x="11266" y="13378"/>
                  <a:pt x="11267" y="13377"/>
                  <a:pt x="11267" y="13377"/>
                </a:cubicBezTo>
                <a:lnTo>
                  <a:pt x="11267" y="13376"/>
                </a:lnTo>
                <a:cubicBezTo>
                  <a:pt x="11277" y="13326"/>
                  <a:pt x="11291" y="13259"/>
                  <a:pt x="11222" y="13156"/>
                </a:cubicBezTo>
                <a:cubicBezTo>
                  <a:pt x="11211" y="13138"/>
                  <a:pt x="11190" y="13129"/>
                  <a:pt x="11168" y="13131"/>
                </a:cubicBezTo>
                <a:cubicBezTo>
                  <a:pt x="11167" y="13131"/>
                  <a:pt x="11166" y="13131"/>
                  <a:pt x="11165" y="13131"/>
                </a:cubicBezTo>
                <a:cubicBezTo>
                  <a:pt x="11127" y="13134"/>
                  <a:pt x="11094" y="13107"/>
                  <a:pt x="11091" y="13069"/>
                </a:cubicBezTo>
                <a:lnTo>
                  <a:pt x="11091" y="13068"/>
                </a:lnTo>
                <a:cubicBezTo>
                  <a:pt x="11091" y="13068"/>
                  <a:pt x="11090" y="13067"/>
                  <a:pt x="11090" y="13067"/>
                </a:cubicBezTo>
                <a:cubicBezTo>
                  <a:pt x="11035" y="13045"/>
                  <a:pt x="10974" y="13042"/>
                  <a:pt x="10917" y="13058"/>
                </a:cubicBezTo>
                <a:cubicBezTo>
                  <a:pt x="10792" y="13094"/>
                  <a:pt x="10527" y="13149"/>
                  <a:pt x="10497" y="12977"/>
                </a:cubicBezTo>
                <a:cubicBezTo>
                  <a:pt x="10457" y="12746"/>
                  <a:pt x="10300" y="12696"/>
                  <a:pt x="10222" y="12701"/>
                </a:cubicBezTo>
                <a:cubicBezTo>
                  <a:pt x="9892" y="12724"/>
                  <a:pt x="9613" y="13007"/>
                  <a:pt x="9272" y="12985"/>
                </a:cubicBezTo>
                <a:cubicBezTo>
                  <a:pt x="9257" y="12984"/>
                  <a:pt x="9238" y="12977"/>
                  <a:pt x="9223" y="12971"/>
                </a:cubicBezTo>
                <a:cubicBezTo>
                  <a:pt x="8929" y="12860"/>
                  <a:pt x="8612" y="12858"/>
                  <a:pt x="8313" y="12800"/>
                </a:cubicBezTo>
                <a:cubicBezTo>
                  <a:pt x="8211" y="12781"/>
                  <a:pt x="8065" y="12732"/>
                  <a:pt x="7992" y="12659"/>
                </a:cubicBezTo>
                <a:lnTo>
                  <a:pt x="7573" y="12247"/>
                </a:lnTo>
                <a:cubicBezTo>
                  <a:pt x="7545" y="12220"/>
                  <a:pt x="7521" y="12191"/>
                  <a:pt x="7500" y="12159"/>
                </a:cubicBezTo>
                <a:cubicBezTo>
                  <a:pt x="7367" y="11955"/>
                  <a:pt x="7318" y="11505"/>
                  <a:pt x="7282" y="11425"/>
                </a:cubicBezTo>
                <a:cubicBezTo>
                  <a:pt x="7277" y="11413"/>
                  <a:pt x="7272" y="11401"/>
                  <a:pt x="7265" y="11390"/>
                </a:cubicBezTo>
                <a:lnTo>
                  <a:pt x="7229" y="11322"/>
                </a:lnTo>
                <a:cubicBezTo>
                  <a:pt x="7229" y="11321"/>
                  <a:pt x="7228" y="11321"/>
                  <a:pt x="7228" y="11320"/>
                </a:cubicBezTo>
                <a:cubicBezTo>
                  <a:pt x="7228" y="11320"/>
                  <a:pt x="7228" y="11320"/>
                  <a:pt x="7228" y="11319"/>
                </a:cubicBezTo>
                <a:cubicBezTo>
                  <a:pt x="7130" y="11192"/>
                  <a:pt x="7100" y="11024"/>
                  <a:pt x="7146" y="10871"/>
                </a:cubicBezTo>
                <a:lnTo>
                  <a:pt x="7312" y="10320"/>
                </a:lnTo>
                <a:cubicBezTo>
                  <a:pt x="7314" y="10312"/>
                  <a:pt x="7317" y="10304"/>
                  <a:pt x="7319" y="10295"/>
                </a:cubicBezTo>
                <a:cubicBezTo>
                  <a:pt x="7323" y="10278"/>
                  <a:pt x="7327" y="10260"/>
                  <a:pt x="7329" y="10242"/>
                </a:cubicBezTo>
                <a:cubicBezTo>
                  <a:pt x="7369" y="9969"/>
                  <a:pt x="7316" y="9869"/>
                  <a:pt x="7291" y="9820"/>
                </a:cubicBezTo>
                <a:cubicBezTo>
                  <a:pt x="7243" y="9728"/>
                  <a:pt x="7243" y="9728"/>
                  <a:pt x="7479" y="9399"/>
                </a:cubicBezTo>
                <a:cubicBezTo>
                  <a:pt x="7910" y="8798"/>
                  <a:pt x="7983" y="8769"/>
                  <a:pt x="8069" y="8734"/>
                </a:cubicBezTo>
                <a:cubicBezTo>
                  <a:pt x="8070" y="8734"/>
                  <a:pt x="8070" y="8734"/>
                  <a:pt x="8070" y="8734"/>
                </a:cubicBezTo>
                <a:cubicBezTo>
                  <a:pt x="8257" y="8756"/>
                  <a:pt x="8612" y="8527"/>
                  <a:pt x="8605" y="8403"/>
                </a:cubicBezTo>
                <a:cubicBezTo>
                  <a:pt x="8603" y="8364"/>
                  <a:pt x="8599" y="8281"/>
                  <a:pt x="8669" y="8171"/>
                </a:cubicBezTo>
                <a:cubicBezTo>
                  <a:pt x="8696" y="8128"/>
                  <a:pt x="8730" y="8090"/>
                  <a:pt x="8769" y="8058"/>
                </a:cubicBezTo>
                <a:lnTo>
                  <a:pt x="9156" y="7744"/>
                </a:lnTo>
                <a:cubicBezTo>
                  <a:pt x="9227" y="7686"/>
                  <a:pt x="9328" y="7681"/>
                  <a:pt x="9405" y="7731"/>
                </a:cubicBezTo>
                <a:cubicBezTo>
                  <a:pt x="9457" y="7713"/>
                  <a:pt x="9514" y="7715"/>
                  <a:pt x="9565" y="7738"/>
                </a:cubicBezTo>
                <a:cubicBezTo>
                  <a:pt x="9631" y="7767"/>
                  <a:pt x="9673" y="7747"/>
                  <a:pt x="9695" y="7737"/>
                </a:cubicBezTo>
                <a:cubicBezTo>
                  <a:pt x="9929" y="7624"/>
                  <a:pt x="10185" y="7590"/>
                  <a:pt x="11372" y="7514"/>
                </a:cubicBezTo>
                <a:cubicBezTo>
                  <a:pt x="11413" y="7512"/>
                  <a:pt x="11451" y="7529"/>
                  <a:pt x="11476" y="7561"/>
                </a:cubicBezTo>
                <a:cubicBezTo>
                  <a:pt x="11476" y="7561"/>
                  <a:pt x="11476" y="7562"/>
                  <a:pt x="11477" y="7562"/>
                </a:cubicBezTo>
                <a:cubicBezTo>
                  <a:pt x="11547" y="7653"/>
                  <a:pt x="11494" y="7641"/>
                  <a:pt x="11574" y="7774"/>
                </a:cubicBezTo>
                <a:cubicBezTo>
                  <a:pt x="11604" y="7825"/>
                  <a:pt x="11574" y="7864"/>
                  <a:pt x="11479" y="7960"/>
                </a:cubicBezTo>
                <a:cubicBezTo>
                  <a:pt x="11443" y="7996"/>
                  <a:pt x="11449" y="8054"/>
                  <a:pt x="11461" y="8056"/>
                </a:cubicBezTo>
                <a:cubicBezTo>
                  <a:pt x="11493" y="8057"/>
                  <a:pt x="11571" y="8078"/>
                  <a:pt x="11634" y="8111"/>
                </a:cubicBezTo>
                <a:cubicBezTo>
                  <a:pt x="11719" y="8155"/>
                  <a:pt x="11852" y="8198"/>
                  <a:pt x="11962" y="8230"/>
                </a:cubicBezTo>
                <a:cubicBezTo>
                  <a:pt x="12063" y="8259"/>
                  <a:pt x="12152" y="8318"/>
                  <a:pt x="12219" y="8398"/>
                </a:cubicBezTo>
                <a:cubicBezTo>
                  <a:pt x="12263" y="8451"/>
                  <a:pt x="12851" y="8802"/>
                  <a:pt x="12827" y="8324"/>
                </a:cubicBezTo>
                <a:cubicBezTo>
                  <a:pt x="12825" y="8291"/>
                  <a:pt x="12858" y="8233"/>
                  <a:pt x="12913" y="8188"/>
                </a:cubicBezTo>
                <a:cubicBezTo>
                  <a:pt x="13104" y="8033"/>
                  <a:pt x="13244" y="8234"/>
                  <a:pt x="13296" y="8246"/>
                </a:cubicBezTo>
                <a:cubicBezTo>
                  <a:pt x="13381" y="8265"/>
                  <a:pt x="13392" y="8265"/>
                  <a:pt x="13448" y="8264"/>
                </a:cubicBezTo>
                <a:cubicBezTo>
                  <a:pt x="13449" y="8264"/>
                  <a:pt x="13449" y="8264"/>
                  <a:pt x="13450" y="8264"/>
                </a:cubicBezTo>
                <a:cubicBezTo>
                  <a:pt x="13450" y="8264"/>
                  <a:pt x="13450" y="8264"/>
                  <a:pt x="13450" y="8264"/>
                </a:cubicBezTo>
                <a:cubicBezTo>
                  <a:pt x="13503" y="8265"/>
                  <a:pt x="13527" y="8325"/>
                  <a:pt x="13695" y="8314"/>
                </a:cubicBezTo>
                <a:cubicBezTo>
                  <a:pt x="13985" y="8294"/>
                  <a:pt x="14277" y="8340"/>
                  <a:pt x="14567" y="8289"/>
                </a:cubicBezTo>
                <a:cubicBezTo>
                  <a:pt x="14599" y="8283"/>
                  <a:pt x="14644" y="8272"/>
                  <a:pt x="14670" y="8251"/>
                </a:cubicBezTo>
                <a:cubicBezTo>
                  <a:pt x="14990" y="7987"/>
                  <a:pt x="14665" y="7662"/>
                  <a:pt x="14715" y="7371"/>
                </a:cubicBezTo>
                <a:cubicBezTo>
                  <a:pt x="14715" y="7371"/>
                  <a:pt x="14715" y="7369"/>
                  <a:pt x="14714" y="7368"/>
                </a:cubicBezTo>
                <a:cubicBezTo>
                  <a:pt x="14714" y="7368"/>
                  <a:pt x="14713" y="7367"/>
                  <a:pt x="14712" y="7367"/>
                </a:cubicBezTo>
                <a:cubicBezTo>
                  <a:pt x="14712" y="7367"/>
                  <a:pt x="14712" y="7367"/>
                  <a:pt x="14712" y="7367"/>
                </a:cubicBezTo>
                <a:cubicBezTo>
                  <a:pt x="14613" y="7375"/>
                  <a:pt x="14519" y="7414"/>
                  <a:pt x="14444" y="7479"/>
                </a:cubicBezTo>
                <a:cubicBezTo>
                  <a:pt x="14417" y="7502"/>
                  <a:pt x="14384" y="7519"/>
                  <a:pt x="14338" y="7523"/>
                </a:cubicBezTo>
                <a:cubicBezTo>
                  <a:pt x="14258" y="7532"/>
                  <a:pt x="14196" y="7480"/>
                  <a:pt x="14126" y="7453"/>
                </a:cubicBezTo>
                <a:cubicBezTo>
                  <a:pt x="14091" y="7440"/>
                  <a:pt x="14052" y="7457"/>
                  <a:pt x="14038" y="7492"/>
                </a:cubicBezTo>
                <a:cubicBezTo>
                  <a:pt x="14038" y="7493"/>
                  <a:pt x="14038" y="7493"/>
                  <a:pt x="14038" y="7493"/>
                </a:cubicBezTo>
                <a:cubicBezTo>
                  <a:pt x="14011" y="7558"/>
                  <a:pt x="13705" y="7510"/>
                  <a:pt x="13614" y="7357"/>
                </a:cubicBezTo>
                <a:cubicBezTo>
                  <a:pt x="13586" y="7311"/>
                  <a:pt x="13544" y="7275"/>
                  <a:pt x="13494" y="7254"/>
                </a:cubicBezTo>
                <a:cubicBezTo>
                  <a:pt x="13494" y="7254"/>
                  <a:pt x="13494" y="7254"/>
                  <a:pt x="13494" y="7254"/>
                </a:cubicBezTo>
                <a:cubicBezTo>
                  <a:pt x="13495" y="7253"/>
                  <a:pt x="13496" y="7252"/>
                  <a:pt x="13497" y="7251"/>
                </a:cubicBezTo>
                <a:cubicBezTo>
                  <a:pt x="13587" y="7166"/>
                  <a:pt x="13450" y="7101"/>
                  <a:pt x="13434" y="7035"/>
                </a:cubicBezTo>
                <a:cubicBezTo>
                  <a:pt x="13427" y="7002"/>
                  <a:pt x="13444" y="6969"/>
                  <a:pt x="13475" y="6956"/>
                </a:cubicBezTo>
                <a:cubicBezTo>
                  <a:pt x="13476" y="6955"/>
                  <a:pt x="13476" y="6955"/>
                  <a:pt x="13477" y="6955"/>
                </a:cubicBezTo>
                <a:cubicBezTo>
                  <a:pt x="13552" y="6926"/>
                  <a:pt x="13586" y="6886"/>
                  <a:pt x="13571" y="6897"/>
                </a:cubicBezTo>
                <a:cubicBezTo>
                  <a:pt x="13539" y="6921"/>
                  <a:pt x="13502" y="6934"/>
                  <a:pt x="13462" y="6936"/>
                </a:cubicBezTo>
                <a:cubicBezTo>
                  <a:pt x="13462" y="6936"/>
                  <a:pt x="13462" y="6936"/>
                  <a:pt x="13462" y="6936"/>
                </a:cubicBezTo>
                <a:cubicBezTo>
                  <a:pt x="13441" y="6937"/>
                  <a:pt x="13420" y="6933"/>
                  <a:pt x="13402" y="6923"/>
                </a:cubicBezTo>
                <a:cubicBezTo>
                  <a:pt x="13358" y="6898"/>
                  <a:pt x="13308" y="6885"/>
                  <a:pt x="13257" y="6885"/>
                </a:cubicBezTo>
                <a:cubicBezTo>
                  <a:pt x="13196" y="6885"/>
                  <a:pt x="13134" y="6902"/>
                  <a:pt x="13122" y="6963"/>
                </a:cubicBezTo>
                <a:cubicBezTo>
                  <a:pt x="13119" y="6974"/>
                  <a:pt x="13113" y="6984"/>
                  <a:pt x="13104" y="6991"/>
                </a:cubicBezTo>
                <a:cubicBezTo>
                  <a:pt x="13096" y="6996"/>
                  <a:pt x="13086" y="6997"/>
                  <a:pt x="13077" y="6993"/>
                </a:cubicBezTo>
                <a:cubicBezTo>
                  <a:pt x="13062" y="6986"/>
                  <a:pt x="13046" y="6988"/>
                  <a:pt x="13034" y="6996"/>
                </a:cubicBezTo>
                <a:cubicBezTo>
                  <a:pt x="13022" y="7005"/>
                  <a:pt x="13015" y="7018"/>
                  <a:pt x="13017" y="7038"/>
                </a:cubicBezTo>
                <a:cubicBezTo>
                  <a:pt x="13021" y="7090"/>
                  <a:pt x="13163" y="7144"/>
                  <a:pt x="13048" y="7197"/>
                </a:cubicBezTo>
                <a:lnTo>
                  <a:pt x="13047" y="7197"/>
                </a:lnTo>
                <a:cubicBezTo>
                  <a:pt x="13047" y="7197"/>
                  <a:pt x="12998" y="7226"/>
                  <a:pt x="12994" y="7228"/>
                </a:cubicBezTo>
                <a:cubicBezTo>
                  <a:pt x="12946" y="7252"/>
                  <a:pt x="12885" y="7200"/>
                  <a:pt x="12844" y="7197"/>
                </a:cubicBezTo>
                <a:cubicBezTo>
                  <a:pt x="12831" y="7196"/>
                  <a:pt x="12818" y="7202"/>
                  <a:pt x="12804" y="7202"/>
                </a:cubicBezTo>
                <a:cubicBezTo>
                  <a:pt x="12804" y="7202"/>
                  <a:pt x="12803" y="7202"/>
                  <a:pt x="12803" y="7202"/>
                </a:cubicBezTo>
                <a:cubicBezTo>
                  <a:pt x="12795" y="7201"/>
                  <a:pt x="12790" y="7199"/>
                  <a:pt x="12788" y="7197"/>
                </a:cubicBezTo>
                <a:cubicBezTo>
                  <a:pt x="12788" y="7197"/>
                  <a:pt x="12788" y="7197"/>
                  <a:pt x="12787" y="7196"/>
                </a:cubicBezTo>
                <a:cubicBezTo>
                  <a:pt x="12783" y="7193"/>
                  <a:pt x="12739" y="7153"/>
                  <a:pt x="12732" y="7141"/>
                </a:cubicBezTo>
                <a:cubicBezTo>
                  <a:pt x="12715" y="7112"/>
                  <a:pt x="12713" y="7109"/>
                  <a:pt x="12704" y="7099"/>
                </a:cubicBezTo>
                <a:cubicBezTo>
                  <a:pt x="12696" y="7091"/>
                  <a:pt x="12683" y="7082"/>
                  <a:pt x="12673" y="7074"/>
                </a:cubicBezTo>
                <a:cubicBezTo>
                  <a:pt x="12651" y="7058"/>
                  <a:pt x="12637" y="7033"/>
                  <a:pt x="12635" y="7006"/>
                </a:cubicBezTo>
                <a:cubicBezTo>
                  <a:pt x="12633" y="6985"/>
                  <a:pt x="12631" y="6955"/>
                  <a:pt x="12627" y="6922"/>
                </a:cubicBezTo>
                <a:cubicBezTo>
                  <a:pt x="12618" y="6849"/>
                  <a:pt x="12581" y="6781"/>
                  <a:pt x="12523" y="6735"/>
                </a:cubicBezTo>
                <a:cubicBezTo>
                  <a:pt x="12508" y="6723"/>
                  <a:pt x="12490" y="6717"/>
                  <a:pt x="12471" y="6718"/>
                </a:cubicBezTo>
                <a:cubicBezTo>
                  <a:pt x="12459" y="6718"/>
                  <a:pt x="12446" y="6715"/>
                  <a:pt x="12436" y="6708"/>
                </a:cubicBezTo>
                <a:cubicBezTo>
                  <a:pt x="12388" y="6675"/>
                  <a:pt x="12355" y="6668"/>
                  <a:pt x="12355" y="6668"/>
                </a:cubicBezTo>
                <a:cubicBezTo>
                  <a:pt x="12355" y="6668"/>
                  <a:pt x="12355" y="6668"/>
                  <a:pt x="12355" y="6668"/>
                </a:cubicBezTo>
                <a:lnTo>
                  <a:pt x="11975" y="6391"/>
                </a:lnTo>
                <a:cubicBezTo>
                  <a:pt x="11953" y="6376"/>
                  <a:pt x="11927" y="6368"/>
                  <a:pt x="11900" y="6369"/>
                </a:cubicBezTo>
                <a:cubicBezTo>
                  <a:pt x="11878" y="6371"/>
                  <a:pt x="11866" y="6350"/>
                  <a:pt x="11853" y="6332"/>
                </a:cubicBezTo>
                <a:cubicBezTo>
                  <a:pt x="11829" y="6294"/>
                  <a:pt x="11783" y="6277"/>
                  <a:pt x="11740" y="6290"/>
                </a:cubicBezTo>
                <a:cubicBezTo>
                  <a:pt x="11739" y="6291"/>
                  <a:pt x="11737" y="6291"/>
                  <a:pt x="11735" y="6292"/>
                </a:cubicBezTo>
                <a:cubicBezTo>
                  <a:pt x="11708" y="6302"/>
                  <a:pt x="11696" y="6335"/>
                  <a:pt x="11710" y="6361"/>
                </a:cubicBezTo>
                <a:cubicBezTo>
                  <a:pt x="11719" y="6375"/>
                  <a:pt x="11727" y="6389"/>
                  <a:pt x="11736" y="6402"/>
                </a:cubicBezTo>
                <a:lnTo>
                  <a:pt x="11957" y="6724"/>
                </a:lnTo>
                <a:cubicBezTo>
                  <a:pt x="11994" y="6777"/>
                  <a:pt x="12054" y="6809"/>
                  <a:pt x="12119" y="6808"/>
                </a:cubicBezTo>
                <a:cubicBezTo>
                  <a:pt x="12145" y="6808"/>
                  <a:pt x="12168" y="6827"/>
                  <a:pt x="12170" y="6854"/>
                </a:cubicBezTo>
                <a:cubicBezTo>
                  <a:pt x="12172" y="6867"/>
                  <a:pt x="12179" y="6878"/>
                  <a:pt x="12191" y="6885"/>
                </a:cubicBezTo>
                <a:cubicBezTo>
                  <a:pt x="12296" y="6946"/>
                  <a:pt x="12432" y="6954"/>
                  <a:pt x="12505" y="7069"/>
                </a:cubicBezTo>
                <a:cubicBezTo>
                  <a:pt x="12506" y="7070"/>
                  <a:pt x="12507" y="7071"/>
                  <a:pt x="12507" y="7071"/>
                </a:cubicBezTo>
                <a:cubicBezTo>
                  <a:pt x="12507" y="7071"/>
                  <a:pt x="12507" y="7073"/>
                  <a:pt x="12507" y="7074"/>
                </a:cubicBezTo>
                <a:cubicBezTo>
                  <a:pt x="12507" y="7083"/>
                  <a:pt x="12502" y="7110"/>
                  <a:pt x="12497" y="7119"/>
                </a:cubicBezTo>
                <a:cubicBezTo>
                  <a:pt x="12489" y="7133"/>
                  <a:pt x="12461" y="7139"/>
                  <a:pt x="12453" y="7132"/>
                </a:cubicBezTo>
                <a:cubicBezTo>
                  <a:pt x="12447" y="7126"/>
                  <a:pt x="12448" y="7114"/>
                  <a:pt x="12448" y="7100"/>
                </a:cubicBezTo>
                <a:cubicBezTo>
                  <a:pt x="12448" y="7096"/>
                  <a:pt x="12447" y="7091"/>
                  <a:pt x="12445" y="7085"/>
                </a:cubicBezTo>
                <a:cubicBezTo>
                  <a:pt x="12434" y="7054"/>
                  <a:pt x="12411" y="7049"/>
                  <a:pt x="12382" y="7036"/>
                </a:cubicBezTo>
                <a:cubicBezTo>
                  <a:pt x="12341" y="7018"/>
                  <a:pt x="12294" y="7037"/>
                  <a:pt x="12276" y="7076"/>
                </a:cubicBezTo>
                <a:cubicBezTo>
                  <a:pt x="12276" y="7077"/>
                  <a:pt x="12276" y="7077"/>
                  <a:pt x="12276" y="7077"/>
                </a:cubicBezTo>
                <a:cubicBezTo>
                  <a:pt x="12275" y="7079"/>
                  <a:pt x="12274" y="7080"/>
                  <a:pt x="12274" y="7081"/>
                </a:cubicBezTo>
                <a:cubicBezTo>
                  <a:pt x="12256" y="7127"/>
                  <a:pt x="12285" y="7141"/>
                  <a:pt x="12301" y="7148"/>
                </a:cubicBezTo>
                <a:cubicBezTo>
                  <a:pt x="12326" y="7160"/>
                  <a:pt x="12363" y="7178"/>
                  <a:pt x="12353" y="7231"/>
                </a:cubicBezTo>
                <a:cubicBezTo>
                  <a:pt x="12349" y="7253"/>
                  <a:pt x="12324" y="7245"/>
                  <a:pt x="12311" y="7255"/>
                </a:cubicBezTo>
                <a:cubicBezTo>
                  <a:pt x="12311" y="7255"/>
                  <a:pt x="12320" y="7247"/>
                  <a:pt x="12276" y="7336"/>
                </a:cubicBezTo>
                <a:cubicBezTo>
                  <a:pt x="12260" y="7366"/>
                  <a:pt x="12275" y="7373"/>
                  <a:pt x="12235" y="7393"/>
                </a:cubicBezTo>
                <a:cubicBezTo>
                  <a:pt x="12203" y="7409"/>
                  <a:pt x="12187" y="7387"/>
                  <a:pt x="12183" y="7381"/>
                </a:cubicBezTo>
                <a:cubicBezTo>
                  <a:pt x="12169" y="7357"/>
                  <a:pt x="12189" y="7335"/>
                  <a:pt x="12188" y="7312"/>
                </a:cubicBezTo>
                <a:cubicBezTo>
                  <a:pt x="12188" y="7301"/>
                  <a:pt x="12187" y="7292"/>
                  <a:pt x="12218" y="7279"/>
                </a:cubicBezTo>
                <a:cubicBezTo>
                  <a:pt x="12261" y="7261"/>
                  <a:pt x="12215" y="7190"/>
                  <a:pt x="12189" y="7149"/>
                </a:cubicBezTo>
                <a:cubicBezTo>
                  <a:pt x="12189" y="7149"/>
                  <a:pt x="12189" y="7148"/>
                  <a:pt x="12188" y="7148"/>
                </a:cubicBezTo>
                <a:cubicBezTo>
                  <a:pt x="12135" y="7056"/>
                  <a:pt x="12170" y="7131"/>
                  <a:pt x="12109" y="7073"/>
                </a:cubicBezTo>
                <a:cubicBezTo>
                  <a:pt x="12071" y="7038"/>
                  <a:pt x="11972" y="6978"/>
                  <a:pt x="11953" y="6954"/>
                </a:cubicBezTo>
                <a:cubicBezTo>
                  <a:pt x="11822" y="6793"/>
                  <a:pt x="11608" y="6717"/>
                  <a:pt x="11496" y="6536"/>
                </a:cubicBezTo>
                <a:cubicBezTo>
                  <a:pt x="11474" y="6500"/>
                  <a:pt x="11441" y="6471"/>
                  <a:pt x="11402" y="6453"/>
                </a:cubicBezTo>
                <a:cubicBezTo>
                  <a:pt x="11376" y="6441"/>
                  <a:pt x="11345" y="6433"/>
                  <a:pt x="11312" y="6434"/>
                </a:cubicBezTo>
                <a:cubicBezTo>
                  <a:pt x="11280" y="6436"/>
                  <a:pt x="11126" y="6524"/>
                  <a:pt x="11002" y="6594"/>
                </a:cubicBezTo>
                <a:cubicBezTo>
                  <a:pt x="10886" y="6661"/>
                  <a:pt x="10802" y="6503"/>
                  <a:pt x="10688" y="6548"/>
                </a:cubicBezTo>
                <a:cubicBezTo>
                  <a:pt x="10566" y="6597"/>
                  <a:pt x="10638" y="6758"/>
                  <a:pt x="10534" y="6817"/>
                </a:cubicBezTo>
                <a:cubicBezTo>
                  <a:pt x="10416" y="6885"/>
                  <a:pt x="10275" y="6907"/>
                  <a:pt x="10171" y="7002"/>
                </a:cubicBezTo>
                <a:cubicBezTo>
                  <a:pt x="10166" y="7006"/>
                  <a:pt x="10163" y="7012"/>
                  <a:pt x="10160" y="7018"/>
                </a:cubicBezTo>
                <a:cubicBezTo>
                  <a:pt x="10129" y="7091"/>
                  <a:pt x="10073" y="7124"/>
                  <a:pt x="10069" y="7141"/>
                </a:cubicBezTo>
                <a:cubicBezTo>
                  <a:pt x="10066" y="7157"/>
                  <a:pt x="10065" y="7163"/>
                  <a:pt x="10071" y="7184"/>
                </a:cubicBezTo>
                <a:cubicBezTo>
                  <a:pt x="10085" y="7228"/>
                  <a:pt x="10071" y="7277"/>
                  <a:pt x="10036" y="7307"/>
                </a:cubicBezTo>
                <a:cubicBezTo>
                  <a:pt x="10013" y="7327"/>
                  <a:pt x="10032" y="7391"/>
                  <a:pt x="10011" y="7402"/>
                </a:cubicBezTo>
                <a:cubicBezTo>
                  <a:pt x="9973" y="7422"/>
                  <a:pt x="9931" y="7400"/>
                  <a:pt x="9892" y="7411"/>
                </a:cubicBezTo>
                <a:cubicBezTo>
                  <a:pt x="9832" y="7428"/>
                  <a:pt x="9829" y="7505"/>
                  <a:pt x="9771" y="7523"/>
                </a:cubicBezTo>
                <a:cubicBezTo>
                  <a:pt x="9696" y="7545"/>
                  <a:pt x="9623" y="7498"/>
                  <a:pt x="9547" y="7514"/>
                </a:cubicBezTo>
                <a:cubicBezTo>
                  <a:pt x="9377" y="7551"/>
                  <a:pt x="9377" y="7551"/>
                  <a:pt x="9371" y="7566"/>
                </a:cubicBezTo>
                <a:cubicBezTo>
                  <a:pt x="9364" y="7581"/>
                  <a:pt x="9351" y="7604"/>
                  <a:pt x="9327" y="7604"/>
                </a:cubicBezTo>
                <a:cubicBezTo>
                  <a:pt x="9238" y="7602"/>
                  <a:pt x="9271" y="7491"/>
                  <a:pt x="9229" y="7444"/>
                </a:cubicBezTo>
                <a:cubicBezTo>
                  <a:pt x="9184" y="7391"/>
                  <a:pt x="9172" y="7397"/>
                  <a:pt x="9151" y="7406"/>
                </a:cubicBezTo>
                <a:cubicBezTo>
                  <a:pt x="9124" y="7418"/>
                  <a:pt x="9077" y="7438"/>
                  <a:pt x="9063" y="7429"/>
                </a:cubicBezTo>
                <a:cubicBezTo>
                  <a:pt x="9044" y="7418"/>
                  <a:pt x="9029" y="7400"/>
                  <a:pt x="9007" y="7394"/>
                </a:cubicBezTo>
                <a:cubicBezTo>
                  <a:pt x="8992" y="7389"/>
                  <a:pt x="8979" y="7379"/>
                  <a:pt x="8972" y="7365"/>
                </a:cubicBezTo>
                <a:cubicBezTo>
                  <a:pt x="8960" y="7340"/>
                  <a:pt x="8991" y="7239"/>
                  <a:pt x="8998" y="7211"/>
                </a:cubicBezTo>
                <a:cubicBezTo>
                  <a:pt x="9003" y="7193"/>
                  <a:pt x="9002" y="7175"/>
                  <a:pt x="8995" y="7158"/>
                </a:cubicBezTo>
                <a:cubicBezTo>
                  <a:pt x="8988" y="7138"/>
                  <a:pt x="8969" y="7125"/>
                  <a:pt x="8948" y="7124"/>
                </a:cubicBezTo>
                <a:cubicBezTo>
                  <a:pt x="8944" y="7124"/>
                  <a:pt x="8940" y="7123"/>
                  <a:pt x="8937" y="7120"/>
                </a:cubicBezTo>
                <a:cubicBezTo>
                  <a:pt x="8912" y="7092"/>
                  <a:pt x="9014" y="6989"/>
                  <a:pt x="9042" y="6937"/>
                </a:cubicBezTo>
                <a:cubicBezTo>
                  <a:pt x="9046" y="6929"/>
                  <a:pt x="9051" y="6917"/>
                  <a:pt x="9054" y="6908"/>
                </a:cubicBezTo>
                <a:cubicBezTo>
                  <a:pt x="9141" y="6686"/>
                  <a:pt x="9141" y="6611"/>
                  <a:pt x="9123" y="6537"/>
                </a:cubicBezTo>
                <a:cubicBezTo>
                  <a:pt x="9115" y="6504"/>
                  <a:pt x="9139" y="6473"/>
                  <a:pt x="9173" y="6471"/>
                </a:cubicBezTo>
                <a:cubicBezTo>
                  <a:pt x="9191" y="6470"/>
                  <a:pt x="9211" y="6469"/>
                  <a:pt x="9227" y="6468"/>
                </a:cubicBezTo>
                <a:cubicBezTo>
                  <a:pt x="9263" y="6426"/>
                  <a:pt x="9323" y="6414"/>
                  <a:pt x="9372" y="6439"/>
                </a:cubicBezTo>
                <a:cubicBezTo>
                  <a:pt x="9439" y="6473"/>
                  <a:pt x="9573" y="6522"/>
                  <a:pt x="9801" y="6532"/>
                </a:cubicBezTo>
                <a:cubicBezTo>
                  <a:pt x="9856" y="6535"/>
                  <a:pt x="9911" y="6547"/>
                  <a:pt x="9963" y="6567"/>
                </a:cubicBezTo>
                <a:cubicBezTo>
                  <a:pt x="10012" y="6585"/>
                  <a:pt x="10053" y="6543"/>
                  <a:pt x="10071" y="6519"/>
                </a:cubicBezTo>
                <a:cubicBezTo>
                  <a:pt x="10113" y="6465"/>
                  <a:pt x="10107" y="6397"/>
                  <a:pt x="10115" y="6334"/>
                </a:cubicBezTo>
                <a:cubicBezTo>
                  <a:pt x="10120" y="6301"/>
                  <a:pt x="10139" y="6270"/>
                  <a:pt x="10167" y="6252"/>
                </a:cubicBezTo>
                <a:cubicBezTo>
                  <a:pt x="10175" y="6247"/>
                  <a:pt x="10179" y="6238"/>
                  <a:pt x="10177" y="6229"/>
                </a:cubicBezTo>
                <a:cubicBezTo>
                  <a:pt x="10175" y="6217"/>
                  <a:pt x="10165" y="6121"/>
                  <a:pt x="10153" y="6120"/>
                </a:cubicBezTo>
                <a:cubicBezTo>
                  <a:pt x="10153" y="6120"/>
                  <a:pt x="10152" y="6120"/>
                  <a:pt x="10151" y="6120"/>
                </a:cubicBezTo>
                <a:cubicBezTo>
                  <a:pt x="10057" y="6110"/>
                  <a:pt x="10087" y="5988"/>
                  <a:pt x="10025" y="5949"/>
                </a:cubicBezTo>
                <a:cubicBezTo>
                  <a:pt x="9973" y="5915"/>
                  <a:pt x="9975" y="5893"/>
                  <a:pt x="9844" y="5879"/>
                </a:cubicBezTo>
                <a:cubicBezTo>
                  <a:pt x="9826" y="5877"/>
                  <a:pt x="9870" y="5786"/>
                  <a:pt x="9946" y="5762"/>
                </a:cubicBezTo>
                <a:cubicBezTo>
                  <a:pt x="9950" y="5760"/>
                  <a:pt x="9955" y="5761"/>
                  <a:pt x="9959" y="5763"/>
                </a:cubicBezTo>
                <a:cubicBezTo>
                  <a:pt x="10006" y="5786"/>
                  <a:pt x="10058" y="5798"/>
                  <a:pt x="10110" y="5795"/>
                </a:cubicBezTo>
                <a:cubicBezTo>
                  <a:pt x="10130" y="5794"/>
                  <a:pt x="10148" y="5784"/>
                  <a:pt x="10160" y="5768"/>
                </a:cubicBezTo>
                <a:cubicBezTo>
                  <a:pt x="10171" y="5752"/>
                  <a:pt x="10175" y="5732"/>
                  <a:pt x="10169" y="5712"/>
                </a:cubicBezTo>
                <a:lnTo>
                  <a:pt x="10169" y="5711"/>
                </a:lnTo>
                <a:cubicBezTo>
                  <a:pt x="10164" y="5692"/>
                  <a:pt x="10181" y="5661"/>
                  <a:pt x="10203" y="5676"/>
                </a:cubicBezTo>
                <a:cubicBezTo>
                  <a:pt x="10247" y="5704"/>
                  <a:pt x="10268" y="5723"/>
                  <a:pt x="10344" y="5712"/>
                </a:cubicBezTo>
                <a:cubicBezTo>
                  <a:pt x="10363" y="5709"/>
                  <a:pt x="10378" y="5695"/>
                  <a:pt x="10382" y="5677"/>
                </a:cubicBezTo>
                <a:cubicBezTo>
                  <a:pt x="10384" y="5668"/>
                  <a:pt x="10390" y="5661"/>
                  <a:pt x="10398" y="5656"/>
                </a:cubicBezTo>
                <a:cubicBezTo>
                  <a:pt x="10483" y="5608"/>
                  <a:pt x="10519" y="5587"/>
                  <a:pt x="10536" y="5567"/>
                </a:cubicBezTo>
                <a:cubicBezTo>
                  <a:pt x="10576" y="5521"/>
                  <a:pt x="10623" y="5482"/>
                  <a:pt x="10677" y="5452"/>
                </a:cubicBezTo>
                <a:cubicBezTo>
                  <a:pt x="10754" y="5409"/>
                  <a:pt x="10791" y="5381"/>
                  <a:pt x="10865" y="5315"/>
                </a:cubicBezTo>
                <a:cubicBezTo>
                  <a:pt x="10896" y="5286"/>
                  <a:pt x="10934" y="5266"/>
                  <a:pt x="10976" y="5257"/>
                </a:cubicBezTo>
                <a:cubicBezTo>
                  <a:pt x="10988" y="5253"/>
                  <a:pt x="10997" y="5241"/>
                  <a:pt x="10995" y="5229"/>
                </a:cubicBezTo>
                <a:cubicBezTo>
                  <a:pt x="10994" y="5226"/>
                  <a:pt x="10995" y="5224"/>
                  <a:pt x="10996" y="5222"/>
                </a:cubicBezTo>
                <a:cubicBezTo>
                  <a:pt x="11010" y="5203"/>
                  <a:pt x="11031" y="5192"/>
                  <a:pt x="11054" y="5190"/>
                </a:cubicBezTo>
                <a:cubicBezTo>
                  <a:pt x="11108" y="5185"/>
                  <a:pt x="11139" y="5185"/>
                  <a:pt x="11162" y="5185"/>
                </a:cubicBezTo>
                <a:cubicBezTo>
                  <a:pt x="11162" y="5185"/>
                  <a:pt x="11162" y="5184"/>
                  <a:pt x="11163" y="5184"/>
                </a:cubicBezTo>
                <a:cubicBezTo>
                  <a:pt x="11178" y="5166"/>
                  <a:pt x="11201" y="5156"/>
                  <a:pt x="11224" y="5157"/>
                </a:cubicBezTo>
                <a:cubicBezTo>
                  <a:pt x="11280" y="5158"/>
                  <a:pt x="11354" y="5184"/>
                  <a:pt x="11342" y="5031"/>
                </a:cubicBezTo>
                <a:cubicBezTo>
                  <a:pt x="11325" y="4892"/>
                  <a:pt x="11371" y="4753"/>
                  <a:pt x="11467" y="4652"/>
                </a:cubicBezTo>
                <a:cubicBezTo>
                  <a:pt x="11467" y="4652"/>
                  <a:pt x="11467" y="4652"/>
                  <a:pt x="11467" y="4652"/>
                </a:cubicBezTo>
                <a:cubicBezTo>
                  <a:pt x="11511" y="4670"/>
                  <a:pt x="11501" y="4715"/>
                  <a:pt x="11509" y="4761"/>
                </a:cubicBezTo>
                <a:cubicBezTo>
                  <a:pt x="11513" y="4790"/>
                  <a:pt x="11505" y="4818"/>
                  <a:pt x="11486" y="4839"/>
                </a:cubicBezTo>
                <a:cubicBezTo>
                  <a:pt x="11485" y="4839"/>
                  <a:pt x="11485" y="4840"/>
                  <a:pt x="11485" y="4840"/>
                </a:cubicBezTo>
                <a:cubicBezTo>
                  <a:pt x="11300" y="5044"/>
                  <a:pt x="11537" y="5038"/>
                  <a:pt x="11543" y="5090"/>
                </a:cubicBezTo>
                <a:cubicBezTo>
                  <a:pt x="11543" y="5090"/>
                  <a:pt x="11543" y="5091"/>
                  <a:pt x="11543" y="5091"/>
                </a:cubicBezTo>
                <a:cubicBezTo>
                  <a:pt x="11544" y="5100"/>
                  <a:pt x="11549" y="5108"/>
                  <a:pt x="11556" y="5112"/>
                </a:cubicBezTo>
                <a:cubicBezTo>
                  <a:pt x="11564" y="5117"/>
                  <a:pt x="11573" y="5118"/>
                  <a:pt x="11581" y="5115"/>
                </a:cubicBezTo>
                <a:cubicBezTo>
                  <a:pt x="11590" y="5112"/>
                  <a:pt x="11771" y="5036"/>
                  <a:pt x="11779" y="5041"/>
                </a:cubicBezTo>
                <a:cubicBezTo>
                  <a:pt x="11813" y="5063"/>
                  <a:pt x="11787" y="5074"/>
                  <a:pt x="11814" y="5099"/>
                </a:cubicBezTo>
                <a:cubicBezTo>
                  <a:pt x="11815" y="5099"/>
                  <a:pt x="11815" y="5100"/>
                  <a:pt x="11815" y="5100"/>
                </a:cubicBezTo>
                <a:cubicBezTo>
                  <a:pt x="11856" y="5138"/>
                  <a:pt x="11917" y="5145"/>
                  <a:pt x="11967" y="5119"/>
                </a:cubicBezTo>
                <a:cubicBezTo>
                  <a:pt x="12071" y="5064"/>
                  <a:pt x="12191" y="5045"/>
                  <a:pt x="12308" y="5067"/>
                </a:cubicBezTo>
                <a:cubicBezTo>
                  <a:pt x="12365" y="5077"/>
                  <a:pt x="12507" y="4940"/>
                  <a:pt x="12481" y="4863"/>
                </a:cubicBezTo>
                <a:cubicBezTo>
                  <a:pt x="12481" y="4863"/>
                  <a:pt x="12481" y="4863"/>
                  <a:pt x="12481" y="4863"/>
                </a:cubicBezTo>
                <a:cubicBezTo>
                  <a:pt x="12465" y="4816"/>
                  <a:pt x="12462" y="4766"/>
                  <a:pt x="12473" y="4718"/>
                </a:cubicBezTo>
                <a:cubicBezTo>
                  <a:pt x="12479" y="4688"/>
                  <a:pt x="12467" y="4672"/>
                  <a:pt x="12501" y="4649"/>
                </a:cubicBezTo>
                <a:cubicBezTo>
                  <a:pt x="12519" y="4637"/>
                  <a:pt x="12541" y="4635"/>
                  <a:pt x="12560" y="4644"/>
                </a:cubicBezTo>
                <a:cubicBezTo>
                  <a:pt x="12584" y="4655"/>
                  <a:pt x="12612" y="4656"/>
                  <a:pt x="12638" y="4645"/>
                </a:cubicBezTo>
                <a:cubicBezTo>
                  <a:pt x="12671" y="4631"/>
                  <a:pt x="12694" y="4598"/>
                  <a:pt x="12697" y="4562"/>
                </a:cubicBezTo>
                <a:cubicBezTo>
                  <a:pt x="12697" y="4554"/>
                  <a:pt x="12694" y="4547"/>
                  <a:pt x="12687" y="4543"/>
                </a:cubicBezTo>
                <a:cubicBezTo>
                  <a:pt x="12656" y="4524"/>
                  <a:pt x="12639" y="4487"/>
                  <a:pt x="12643" y="4450"/>
                </a:cubicBezTo>
                <a:cubicBezTo>
                  <a:pt x="12649" y="4408"/>
                  <a:pt x="12680" y="4375"/>
                  <a:pt x="12721" y="4367"/>
                </a:cubicBezTo>
                <a:cubicBezTo>
                  <a:pt x="12842" y="4346"/>
                  <a:pt x="12864" y="4413"/>
                  <a:pt x="12978" y="4311"/>
                </a:cubicBezTo>
                <a:cubicBezTo>
                  <a:pt x="12985" y="4305"/>
                  <a:pt x="12988" y="4296"/>
                  <a:pt x="12986" y="4287"/>
                </a:cubicBezTo>
                <a:cubicBezTo>
                  <a:pt x="12983" y="4278"/>
                  <a:pt x="12976" y="4271"/>
                  <a:pt x="12967" y="4269"/>
                </a:cubicBezTo>
                <a:cubicBezTo>
                  <a:pt x="12872" y="4248"/>
                  <a:pt x="12773" y="4255"/>
                  <a:pt x="12682" y="4287"/>
                </a:cubicBezTo>
                <a:lnTo>
                  <a:pt x="12572" y="4326"/>
                </a:lnTo>
                <a:cubicBezTo>
                  <a:pt x="12571" y="4326"/>
                  <a:pt x="12571" y="4326"/>
                  <a:pt x="12571" y="4326"/>
                </a:cubicBezTo>
                <a:lnTo>
                  <a:pt x="12570" y="4326"/>
                </a:lnTo>
                <a:cubicBezTo>
                  <a:pt x="12552" y="4338"/>
                  <a:pt x="12529" y="4344"/>
                  <a:pt x="12507" y="4342"/>
                </a:cubicBezTo>
                <a:cubicBezTo>
                  <a:pt x="12430" y="4336"/>
                  <a:pt x="12382" y="4263"/>
                  <a:pt x="12352" y="4182"/>
                </a:cubicBezTo>
                <a:cubicBezTo>
                  <a:pt x="12317" y="4088"/>
                  <a:pt x="12328" y="3983"/>
                  <a:pt x="12383" y="3900"/>
                </a:cubicBezTo>
                <a:cubicBezTo>
                  <a:pt x="12411" y="3858"/>
                  <a:pt x="12424" y="3805"/>
                  <a:pt x="12454" y="3766"/>
                </a:cubicBezTo>
                <a:cubicBezTo>
                  <a:pt x="12467" y="3750"/>
                  <a:pt x="12472" y="3730"/>
                  <a:pt x="12467" y="3710"/>
                </a:cubicBezTo>
                <a:cubicBezTo>
                  <a:pt x="12455" y="3654"/>
                  <a:pt x="12358" y="3630"/>
                  <a:pt x="12305" y="3642"/>
                </a:cubicBezTo>
                <a:cubicBezTo>
                  <a:pt x="12197" y="3666"/>
                  <a:pt x="12269" y="3794"/>
                  <a:pt x="12226" y="3861"/>
                </a:cubicBezTo>
                <a:cubicBezTo>
                  <a:pt x="12202" y="3900"/>
                  <a:pt x="12098" y="3927"/>
                  <a:pt x="12089" y="3980"/>
                </a:cubicBezTo>
                <a:cubicBezTo>
                  <a:pt x="12067" y="4115"/>
                  <a:pt x="12055" y="4186"/>
                  <a:pt x="12064" y="4233"/>
                </a:cubicBezTo>
                <a:cubicBezTo>
                  <a:pt x="12083" y="4333"/>
                  <a:pt x="12073" y="4437"/>
                  <a:pt x="12035" y="4531"/>
                </a:cubicBezTo>
                <a:cubicBezTo>
                  <a:pt x="12034" y="4532"/>
                  <a:pt x="12034" y="4533"/>
                  <a:pt x="12034" y="4533"/>
                </a:cubicBezTo>
                <a:cubicBezTo>
                  <a:pt x="12003" y="4614"/>
                  <a:pt x="12066" y="4698"/>
                  <a:pt x="12024" y="4779"/>
                </a:cubicBezTo>
                <a:cubicBezTo>
                  <a:pt x="11975" y="4872"/>
                  <a:pt x="11861" y="4798"/>
                  <a:pt x="11835" y="4911"/>
                </a:cubicBezTo>
                <a:cubicBezTo>
                  <a:pt x="11824" y="4958"/>
                  <a:pt x="11731" y="4888"/>
                  <a:pt x="11699" y="4857"/>
                </a:cubicBezTo>
                <a:cubicBezTo>
                  <a:pt x="11696" y="4764"/>
                  <a:pt x="11660" y="4721"/>
                  <a:pt x="11634" y="4649"/>
                </a:cubicBezTo>
                <a:cubicBezTo>
                  <a:pt x="11613" y="4590"/>
                  <a:pt x="11565" y="4545"/>
                  <a:pt x="11505" y="4527"/>
                </a:cubicBezTo>
                <a:cubicBezTo>
                  <a:pt x="11347" y="4480"/>
                  <a:pt x="11314" y="4635"/>
                  <a:pt x="11174" y="4592"/>
                </a:cubicBezTo>
                <a:cubicBezTo>
                  <a:pt x="11061" y="4557"/>
                  <a:pt x="10981" y="4455"/>
                  <a:pt x="10976" y="4337"/>
                </a:cubicBezTo>
                <a:cubicBezTo>
                  <a:pt x="10970" y="4218"/>
                  <a:pt x="11038" y="4109"/>
                  <a:pt x="11147" y="4063"/>
                </a:cubicBezTo>
                <a:cubicBezTo>
                  <a:pt x="11519" y="3906"/>
                  <a:pt x="11588" y="3775"/>
                  <a:pt x="11613" y="3687"/>
                </a:cubicBezTo>
                <a:cubicBezTo>
                  <a:pt x="11618" y="3668"/>
                  <a:pt x="11634" y="3652"/>
                  <a:pt x="11654" y="3646"/>
                </a:cubicBezTo>
                <a:cubicBezTo>
                  <a:pt x="11654" y="3646"/>
                  <a:pt x="11654" y="3646"/>
                  <a:pt x="11654" y="3646"/>
                </a:cubicBezTo>
                <a:cubicBezTo>
                  <a:pt x="11658" y="3626"/>
                  <a:pt x="11669" y="3608"/>
                  <a:pt x="11684" y="3594"/>
                </a:cubicBezTo>
                <a:cubicBezTo>
                  <a:pt x="11722" y="3558"/>
                  <a:pt x="11748" y="3511"/>
                  <a:pt x="11782" y="3472"/>
                </a:cubicBezTo>
                <a:cubicBezTo>
                  <a:pt x="11819" y="3429"/>
                  <a:pt x="11858" y="3363"/>
                  <a:pt x="11858" y="3363"/>
                </a:cubicBezTo>
                <a:cubicBezTo>
                  <a:pt x="11858" y="3363"/>
                  <a:pt x="12050" y="3174"/>
                  <a:pt x="12254" y="3110"/>
                </a:cubicBezTo>
                <a:cubicBezTo>
                  <a:pt x="12348" y="3081"/>
                  <a:pt x="12417" y="3082"/>
                  <a:pt x="12439" y="3087"/>
                </a:cubicBezTo>
                <a:cubicBezTo>
                  <a:pt x="12463" y="3091"/>
                  <a:pt x="12497" y="3098"/>
                  <a:pt x="12552" y="3109"/>
                </a:cubicBezTo>
                <a:cubicBezTo>
                  <a:pt x="12549" y="3127"/>
                  <a:pt x="12554" y="3146"/>
                  <a:pt x="12565" y="3161"/>
                </a:cubicBezTo>
                <a:cubicBezTo>
                  <a:pt x="12591" y="3195"/>
                  <a:pt x="12675" y="3186"/>
                  <a:pt x="12777" y="3234"/>
                </a:cubicBezTo>
                <a:cubicBezTo>
                  <a:pt x="12895" y="3288"/>
                  <a:pt x="13036" y="3272"/>
                  <a:pt x="13163" y="3298"/>
                </a:cubicBezTo>
                <a:cubicBezTo>
                  <a:pt x="13215" y="3309"/>
                  <a:pt x="13250" y="3357"/>
                  <a:pt x="13244" y="3410"/>
                </a:cubicBezTo>
                <a:cubicBezTo>
                  <a:pt x="13238" y="3463"/>
                  <a:pt x="13193" y="3501"/>
                  <a:pt x="13140" y="3500"/>
                </a:cubicBezTo>
                <a:cubicBezTo>
                  <a:pt x="13103" y="3499"/>
                  <a:pt x="13070" y="3522"/>
                  <a:pt x="13057" y="3556"/>
                </a:cubicBezTo>
                <a:cubicBezTo>
                  <a:pt x="13045" y="3591"/>
                  <a:pt x="13056" y="3630"/>
                  <a:pt x="13084" y="3652"/>
                </a:cubicBezTo>
                <a:cubicBezTo>
                  <a:pt x="13130" y="3688"/>
                  <a:pt x="13182" y="3717"/>
                  <a:pt x="13236" y="3736"/>
                </a:cubicBezTo>
                <a:cubicBezTo>
                  <a:pt x="13301" y="3758"/>
                  <a:pt x="13404" y="3775"/>
                  <a:pt x="13359" y="3725"/>
                </a:cubicBezTo>
                <a:cubicBezTo>
                  <a:pt x="13343" y="3707"/>
                  <a:pt x="13320" y="3697"/>
                  <a:pt x="13296" y="3697"/>
                </a:cubicBezTo>
                <a:cubicBezTo>
                  <a:pt x="13208" y="3696"/>
                  <a:pt x="13236" y="3615"/>
                  <a:pt x="13283" y="3637"/>
                </a:cubicBezTo>
                <a:cubicBezTo>
                  <a:pt x="13335" y="3660"/>
                  <a:pt x="13482" y="3676"/>
                  <a:pt x="13380" y="3578"/>
                </a:cubicBezTo>
                <a:cubicBezTo>
                  <a:pt x="13368" y="3566"/>
                  <a:pt x="13366" y="3547"/>
                  <a:pt x="13377" y="3533"/>
                </a:cubicBezTo>
                <a:cubicBezTo>
                  <a:pt x="13394" y="3512"/>
                  <a:pt x="13408" y="3488"/>
                  <a:pt x="13418" y="3463"/>
                </a:cubicBezTo>
                <a:cubicBezTo>
                  <a:pt x="13438" y="3409"/>
                  <a:pt x="13435" y="3426"/>
                  <a:pt x="13504" y="3447"/>
                </a:cubicBezTo>
                <a:cubicBezTo>
                  <a:pt x="13515" y="3451"/>
                  <a:pt x="13528" y="3449"/>
                  <a:pt x="13537" y="3442"/>
                </a:cubicBezTo>
                <a:cubicBezTo>
                  <a:pt x="13557" y="3428"/>
                  <a:pt x="13583" y="3418"/>
                  <a:pt x="13564" y="3403"/>
                </a:cubicBezTo>
                <a:cubicBezTo>
                  <a:pt x="13548" y="3391"/>
                  <a:pt x="13581" y="3363"/>
                  <a:pt x="13593" y="3367"/>
                </a:cubicBezTo>
                <a:cubicBezTo>
                  <a:pt x="13612" y="3374"/>
                  <a:pt x="13634" y="3368"/>
                  <a:pt x="13648" y="3351"/>
                </a:cubicBezTo>
                <a:cubicBezTo>
                  <a:pt x="13658" y="3338"/>
                  <a:pt x="13661" y="3321"/>
                  <a:pt x="13657" y="3306"/>
                </a:cubicBezTo>
                <a:cubicBezTo>
                  <a:pt x="13645" y="3266"/>
                  <a:pt x="13677" y="3159"/>
                  <a:pt x="13734" y="3138"/>
                </a:cubicBezTo>
                <a:cubicBezTo>
                  <a:pt x="13748" y="3133"/>
                  <a:pt x="13763" y="3132"/>
                  <a:pt x="13777" y="3137"/>
                </a:cubicBezTo>
                <a:cubicBezTo>
                  <a:pt x="13789" y="3126"/>
                  <a:pt x="13802" y="3117"/>
                  <a:pt x="13817" y="3112"/>
                </a:cubicBezTo>
                <a:cubicBezTo>
                  <a:pt x="13842" y="3103"/>
                  <a:pt x="13886" y="3084"/>
                  <a:pt x="13916" y="3058"/>
                </a:cubicBezTo>
                <a:cubicBezTo>
                  <a:pt x="13947" y="3031"/>
                  <a:pt x="13989" y="3020"/>
                  <a:pt x="14030" y="3030"/>
                </a:cubicBezTo>
                <a:cubicBezTo>
                  <a:pt x="14030" y="3030"/>
                  <a:pt x="14030" y="3030"/>
                  <a:pt x="14030" y="3030"/>
                </a:cubicBezTo>
                <a:cubicBezTo>
                  <a:pt x="14043" y="3016"/>
                  <a:pt x="14042" y="2995"/>
                  <a:pt x="14030" y="2982"/>
                </a:cubicBezTo>
                <a:cubicBezTo>
                  <a:pt x="14005" y="2958"/>
                  <a:pt x="13925" y="2917"/>
                  <a:pt x="13937" y="2885"/>
                </a:cubicBezTo>
                <a:cubicBezTo>
                  <a:pt x="13941" y="2875"/>
                  <a:pt x="13990" y="2863"/>
                  <a:pt x="13998" y="2820"/>
                </a:cubicBezTo>
                <a:cubicBezTo>
                  <a:pt x="14002" y="2790"/>
                  <a:pt x="13986" y="2762"/>
                  <a:pt x="13958" y="2751"/>
                </a:cubicBezTo>
                <a:cubicBezTo>
                  <a:pt x="13121" y="2422"/>
                  <a:pt x="12220" y="2221"/>
                  <a:pt x="11279" y="2170"/>
                </a:cubicBezTo>
                <a:cubicBezTo>
                  <a:pt x="11106" y="2277"/>
                  <a:pt x="10933" y="2396"/>
                  <a:pt x="10776" y="2526"/>
                </a:cubicBezTo>
                <a:cubicBezTo>
                  <a:pt x="10207" y="2998"/>
                  <a:pt x="9307" y="3193"/>
                  <a:pt x="9327" y="3141"/>
                </a:cubicBezTo>
                <a:cubicBezTo>
                  <a:pt x="9241" y="3142"/>
                  <a:pt x="9218" y="3118"/>
                  <a:pt x="9218" y="3118"/>
                </a:cubicBezTo>
                <a:cubicBezTo>
                  <a:pt x="9190" y="3126"/>
                  <a:pt x="9165" y="3142"/>
                  <a:pt x="9142" y="3125"/>
                </a:cubicBezTo>
                <a:lnTo>
                  <a:pt x="9141" y="3125"/>
                </a:lnTo>
                <a:cubicBezTo>
                  <a:pt x="9143" y="3114"/>
                  <a:pt x="9137" y="3103"/>
                  <a:pt x="9128" y="3096"/>
                </a:cubicBezTo>
                <a:cubicBezTo>
                  <a:pt x="9098" y="3076"/>
                  <a:pt x="9039" y="3124"/>
                  <a:pt x="8896" y="3196"/>
                </a:cubicBezTo>
                <a:cubicBezTo>
                  <a:pt x="8896" y="3197"/>
                  <a:pt x="8895" y="3197"/>
                  <a:pt x="8895" y="3197"/>
                </a:cubicBezTo>
                <a:cubicBezTo>
                  <a:pt x="8892" y="3198"/>
                  <a:pt x="8889" y="3200"/>
                  <a:pt x="8887" y="3201"/>
                </a:cubicBezTo>
                <a:cubicBezTo>
                  <a:pt x="8827" y="3233"/>
                  <a:pt x="8759" y="3241"/>
                  <a:pt x="8714" y="3241"/>
                </a:cubicBezTo>
                <a:cubicBezTo>
                  <a:pt x="8681" y="3242"/>
                  <a:pt x="8649" y="3248"/>
                  <a:pt x="8618" y="3260"/>
                </a:cubicBezTo>
                <a:cubicBezTo>
                  <a:pt x="8613" y="3262"/>
                  <a:pt x="8608" y="3261"/>
                  <a:pt x="8606" y="3256"/>
                </a:cubicBezTo>
                <a:cubicBezTo>
                  <a:pt x="8595" y="3240"/>
                  <a:pt x="8647" y="3220"/>
                  <a:pt x="8666" y="3213"/>
                </a:cubicBezTo>
                <a:cubicBezTo>
                  <a:pt x="8683" y="3207"/>
                  <a:pt x="8675" y="3187"/>
                  <a:pt x="8604" y="3228"/>
                </a:cubicBezTo>
                <a:cubicBezTo>
                  <a:pt x="8588" y="3237"/>
                  <a:pt x="8570" y="3240"/>
                  <a:pt x="8553" y="3235"/>
                </a:cubicBezTo>
                <a:cubicBezTo>
                  <a:pt x="8481" y="3217"/>
                  <a:pt x="8396" y="3274"/>
                  <a:pt x="8339" y="3321"/>
                </a:cubicBezTo>
                <a:cubicBezTo>
                  <a:pt x="8330" y="3329"/>
                  <a:pt x="8319" y="3333"/>
                  <a:pt x="8305" y="3327"/>
                </a:cubicBezTo>
                <a:cubicBezTo>
                  <a:pt x="8285" y="3319"/>
                  <a:pt x="8268" y="3322"/>
                  <a:pt x="8274" y="3352"/>
                </a:cubicBezTo>
                <a:cubicBezTo>
                  <a:pt x="8280" y="3385"/>
                  <a:pt x="8092" y="3469"/>
                  <a:pt x="8089" y="3454"/>
                </a:cubicBezTo>
                <a:cubicBezTo>
                  <a:pt x="8085" y="3444"/>
                  <a:pt x="8074" y="3438"/>
                  <a:pt x="8063" y="3440"/>
                </a:cubicBezTo>
                <a:cubicBezTo>
                  <a:pt x="8039" y="3445"/>
                  <a:pt x="8009" y="3465"/>
                  <a:pt x="7993" y="3496"/>
                </a:cubicBezTo>
                <a:cubicBezTo>
                  <a:pt x="7963" y="3554"/>
                  <a:pt x="7881" y="3563"/>
                  <a:pt x="7841" y="3596"/>
                </a:cubicBezTo>
                <a:cubicBezTo>
                  <a:pt x="7799" y="3631"/>
                  <a:pt x="7738" y="3665"/>
                  <a:pt x="7738" y="3665"/>
                </a:cubicBezTo>
                <a:cubicBezTo>
                  <a:pt x="7716" y="3691"/>
                  <a:pt x="7700" y="3706"/>
                  <a:pt x="7676" y="3707"/>
                </a:cubicBezTo>
                <a:cubicBezTo>
                  <a:pt x="7653" y="3708"/>
                  <a:pt x="7639" y="3666"/>
                  <a:pt x="7649" y="3651"/>
                </a:cubicBezTo>
                <a:cubicBezTo>
                  <a:pt x="7655" y="3641"/>
                  <a:pt x="7701" y="3597"/>
                  <a:pt x="7690" y="3594"/>
                </a:cubicBezTo>
                <a:cubicBezTo>
                  <a:pt x="7685" y="3594"/>
                  <a:pt x="7682" y="3591"/>
                  <a:pt x="7680" y="3586"/>
                </a:cubicBezTo>
                <a:cubicBezTo>
                  <a:pt x="7672" y="3571"/>
                  <a:pt x="7707" y="3556"/>
                  <a:pt x="7698" y="3538"/>
                </a:cubicBezTo>
                <a:cubicBezTo>
                  <a:pt x="7692" y="3526"/>
                  <a:pt x="7624" y="3522"/>
                  <a:pt x="7618" y="3516"/>
                </a:cubicBezTo>
                <a:cubicBezTo>
                  <a:pt x="7614" y="3511"/>
                  <a:pt x="7613" y="3505"/>
                  <a:pt x="7616" y="3499"/>
                </a:cubicBezTo>
                <a:cubicBezTo>
                  <a:pt x="7659" y="3413"/>
                  <a:pt x="7664" y="3408"/>
                  <a:pt x="7722" y="3351"/>
                </a:cubicBezTo>
                <a:cubicBezTo>
                  <a:pt x="7721" y="3351"/>
                  <a:pt x="7721" y="3350"/>
                  <a:pt x="7721" y="3350"/>
                </a:cubicBezTo>
                <a:cubicBezTo>
                  <a:pt x="7715" y="3341"/>
                  <a:pt x="7715" y="3329"/>
                  <a:pt x="7721" y="3321"/>
                </a:cubicBezTo>
                <a:cubicBezTo>
                  <a:pt x="7753" y="3274"/>
                  <a:pt x="7860" y="3134"/>
                  <a:pt x="7984" y="3116"/>
                </a:cubicBezTo>
                <a:cubicBezTo>
                  <a:pt x="8017" y="3112"/>
                  <a:pt x="7996" y="3105"/>
                  <a:pt x="7996" y="3105"/>
                </a:cubicBezTo>
                <a:cubicBezTo>
                  <a:pt x="7965" y="3093"/>
                  <a:pt x="7926" y="3084"/>
                  <a:pt x="7948" y="3060"/>
                </a:cubicBezTo>
                <a:cubicBezTo>
                  <a:pt x="7992" y="3012"/>
                  <a:pt x="8060" y="2947"/>
                  <a:pt x="8135" y="2910"/>
                </a:cubicBezTo>
                <a:cubicBezTo>
                  <a:pt x="8172" y="2892"/>
                  <a:pt x="8205" y="2870"/>
                  <a:pt x="8237" y="2844"/>
                </a:cubicBezTo>
                <a:cubicBezTo>
                  <a:pt x="8268" y="2818"/>
                  <a:pt x="8371" y="2773"/>
                  <a:pt x="8484" y="2769"/>
                </a:cubicBezTo>
                <a:lnTo>
                  <a:pt x="8484" y="2768"/>
                </a:lnTo>
                <a:cubicBezTo>
                  <a:pt x="8578" y="2762"/>
                  <a:pt x="8826" y="2594"/>
                  <a:pt x="8828" y="2591"/>
                </a:cubicBezTo>
                <a:cubicBezTo>
                  <a:pt x="8828" y="2591"/>
                  <a:pt x="8828" y="2591"/>
                  <a:pt x="8828" y="2591"/>
                </a:cubicBezTo>
                <a:cubicBezTo>
                  <a:pt x="8820" y="2584"/>
                  <a:pt x="8832" y="2558"/>
                  <a:pt x="8829" y="2545"/>
                </a:cubicBezTo>
                <a:cubicBezTo>
                  <a:pt x="8829" y="2540"/>
                  <a:pt x="8831" y="2535"/>
                  <a:pt x="8836" y="2533"/>
                </a:cubicBezTo>
                <a:cubicBezTo>
                  <a:pt x="8860" y="2520"/>
                  <a:pt x="8889" y="2514"/>
                  <a:pt x="8914" y="2503"/>
                </a:cubicBezTo>
                <a:cubicBezTo>
                  <a:pt x="8917" y="2502"/>
                  <a:pt x="8919" y="2499"/>
                  <a:pt x="8920" y="2495"/>
                </a:cubicBezTo>
                <a:cubicBezTo>
                  <a:pt x="8921" y="2486"/>
                  <a:pt x="8910" y="2480"/>
                  <a:pt x="8902" y="2483"/>
                </a:cubicBezTo>
                <a:cubicBezTo>
                  <a:pt x="8850" y="2502"/>
                  <a:pt x="8829" y="2510"/>
                  <a:pt x="8817" y="2514"/>
                </a:cubicBezTo>
                <a:cubicBezTo>
                  <a:pt x="8810" y="2516"/>
                  <a:pt x="8803" y="2512"/>
                  <a:pt x="8800" y="2507"/>
                </a:cubicBezTo>
                <a:cubicBezTo>
                  <a:pt x="8797" y="2501"/>
                  <a:pt x="8798" y="2493"/>
                  <a:pt x="8803" y="2489"/>
                </a:cubicBezTo>
                <a:cubicBezTo>
                  <a:pt x="8862" y="2438"/>
                  <a:pt x="8942" y="2437"/>
                  <a:pt x="9011" y="2413"/>
                </a:cubicBezTo>
                <a:cubicBezTo>
                  <a:pt x="9042" y="2403"/>
                  <a:pt x="9042" y="2338"/>
                  <a:pt x="8978" y="2348"/>
                </a:cubicBezTo>
                <a:cubicBezTo>
                  <a:pt x="8665" y="2400"/>
                  <a:pt x="8381" y="2493"/>
                  <a:pt x="8084" y="2591"/>
                </a:cubicBezTo>
                <a:lnTo>
                  <a:pt x="8084" y="2592"/>
                </a:lnTo>
                <a:cubicBezTo>
                  <a:pt x="8086" y="2601"/>
                  <a:pt x="8024" y="2630"/>
                  <a:pt x="8017" y="2638"/>
                </a:cubicBezTo>
                <a:cubicBezTo>
                  <a:pt x="8013" y="2642"/>
                  <a:pt x="8011" y="2647"/>
                  <a:pt x="8013" y="2653"/>
                </a:cubicBezTo>
                <a:cubicBezTo>
                  <a:pt x="8013" y="2653"/>
                  <a:pt x="8013" y="2653"/>
                  <a:pt x="8013" y="2653"/>
                </a:cubicBezTo>
                <a:cubicBezTo>
                  <a:pt x="8017" y="2654"/>
                  <a:pt x="8018" y="2659"/>
                  <a:pt x="8015" y="2661"/>
                </a:cubicBezTo>
                <a:cubicBezTo>
                  <a:pt x="8003" y="2670"/>
                  <a:pt x="7981" y="2660"/>
                  <a:pt x="7974" y="2673"/>
                </a:cubicBezTo>
                <a:cubicBezTo>
                  <a:pt x="7966" y="2689"/>
                  <a:pt x="7995" y="2682"/>
                  <a:pt x="8000" y="2693"/>
                </a:cubicBezTo>
                <a:cubicBezTo>
                  <a:pt x="8004" y="2701"/>
                  <a:pt x="8003" y="2711"/>
                  <a:pt x="7997" y="2717"/>
                </a:cubicBezTo>
                <a:cubicBezTo>
                  <a:pt x="7987" y="2727"/>
                  <a:pt x="7941" y="2747"/>
                  <a:pt x="7934" y="2738"/>
                </a:cubicBezTo>
                <a:cubicBezTo>
                  <a:pt x="7927" y="2730"/>
                  <a:pt x="7926" y="2724"/>
                  <a:pt x="7917" y="2729"/>
                </a:cubicBezTo>
                <a:cubicBezTo>
                  <a:pt x="7884" y="2751"/>
                  <a:pt x="7863" y="2764"/>
                  <a:pt x="7844" y="2767"/>
                </a:cubicBezTo>
                <a:cubicBezTo>
                  <a:pt x="7777" y="2778"/>
                  <a:pt x="7692" y="2814"/>
                  <a:pt x="7692" y="2814"/>
                </a:cubicBezTo>
                <a:cubicBezTo>
                  <a:pt x="7702" y="2806"/>
                  <a:pt x="7734" y="2776"/>
                  <a:pt x="7739" y="2764"/>
                </a:cubicBezTo>
                <a:cubicBezTo>
                  <a:pt x="7757" y="2727"/>
                  <a:pt x="7777" y="2716"/>
                  <a:pt x="7799" y="2710"/>
                </a:cubicBezTo>
                <a:cubicBezTo>
                  <a:pt x="7815" y="2705"/>
                  <a:pt x="7818" y="2683"/>
                  <a:pt x="7746" y="2710"/>
                </a:cubicBezTo>
                <a:cubicBezTo>
                  <a:pt x="7681" y="2735"/>
                  <a:pt x="7621" y="2773"/>
                  <a:pt x="7571" y="2820"/>
                </a:cubicBezTo>
                <a:cubicBezTo>
                  <a:pt x="7529" y="2859"/>
                  <a:pt x="7479" y="2903"/>
                  <a:pt x="7443" y="2922"/>
                </a:cubicBezTo>
                <a:cubicBezTo>
                  <a:pt x="7450" y="2910"/>
                  <a:pt x="7445" y="2907"/>
                  <a:pt x="7440" y="2909"/>
                </a:cubicBezTo>
                <a:cubicBezTo>
                  <a:pt x="7436" y="2912"/>
                  <a:pt x="7402" y="2942"/>
                  <a:pt x="7388" y="2939"/>
                </a:cubicBezTo>
                <a:cubicBezTo>
                  <a:pt x="7346" y="2927"/>
                  <a:pt x="7401" y="2903"/>
                  <a:pt x="7401" y="2860"/>
                </a:cubicBezTo>
                <a:cubicBezTo>
                  <a:pt x="7406" y="2853"/>
                  <a:pt x="7412" y="2848"/>
                  <a:pt x="7418" y="2842"/>
                </a:cubicBezTo>
                <a:cubicBezTo>
                  <a:pt x="7369" y="2863"/>
                  <a:pt x="7325" y="2894"/>
                  <a:pt x="7289" y="2933"/>
                </a:cubicBezTo>
                <a:cubicBezTo>
                  <a:pt x="7260" y="2965"/>
                  <a:pt x="7236" y="3003"/>
                  <a:pt x="7205" y="2972"/>
                </a:cubicBezTo>
                <a:cubicBezTo>
                  <a:pt x="7190" y="2957"/>
                  <a:pt x="7168" y="2953"/>
                  <a:pt x="7149" y="2962"/>
                </a:cubicBezTo>
                <a:cubicBezTo>
                  <a:pt x="7030" y="3018"/>
                  <a:pt x="6912" y="3077"/>
                  <a:pt x="6796" y="3137"/>
                </a:cubicBezTo>
                <a:cubicBezTo>
                  <a:pt x="6783" y="3144"/>
                  <a:pt x="6772" y="3152"/>
                  <a:pt x="6761" y="3161"/>
                </a:cubicBezTo>
                <a:cubicBezTo>
                  <a:pt x="6753" y="3167"/>
                  <a:pt x="6748" y="3177"/>
                  <a:pt x="6746" y="3187"/>
                </a:cubicBezTo>
                <a:cubicBezTo>
                  <a:pt x="6744" y="3199"/>
                  <a:pt x="6723" y="3227"/>
                  <a:pt x="6716" y="3240"/>
                </a:cubicBezTo>
                <a:cubicBezTo>
                  <a:pt x="6712" y="3246"/>
                  <a:pt x="6712" y="3253"/>
                  <a:pt x="6716" y="3259"/>
                </a:cubicBezTo>
                <a:cubicBezTo>
                  <a:pt x="6727" y="3275"/>
                  <a:pt x="6762" y="3263"/>
                  <a:pt x="6781" y="3257"/>
                </a:cubicBezTo>
                <a:cubicBezTo>
                  <a:pt x="6807" y="3249"/>
                  <a:pt x="6836" y="3259"/>
                  <a:pt x="6851" y="3284"/>
                </a:cubicBezTo>
                <a:cubicBezTo>
                  <a:pt x="6865" y="3307"/>
                  <a:pt x="6861" y="3337"/>
                  <a:pt x="6842" y="3357"/>
                </a:cubicBezTo>
                <a:cubicBezTo>
                  <a:pt x="6826" y="3373"/>
                  <a:pt x="6811" y="3390"/>
                  <a:pt x="6797" y="3409"/>
                </a:cubicBezTo>
                <a:cubicBezTo>
                  <a:pt x="6769" y="3447"/>
                  <a:pt x="6742" y="3487"/>
                  <a:pt x="6701" y="3512"/>
                </a:cubicBezTo>
                <a:cubicBezTo>
                  <a:pt x="6676" y="3528"/>
                  <a:pt x="6652" y="3546"/>
                  <a:pt x="6630" y="3566"/>
                </a:cubicBezTo>
                <a:cubicBezTo>
                  <a:pt x="6407" y="3767"/>
                  <a:pt x="6399" y="4132"/>
                  <a:pt x="6234" y="4205"/>
                </a:cubicBezTo>
                <a:cubicBezTo>
                  <a:pt x="6234" y="4206"/>
                  <a:pt x="6234" y="4206"/>
                  <a:pt x="6233" y="4206"/>
                </a:cubicBezTo>
                <a:cubicBezTo>
                  <a:pt x="6107" y="4262"/>
                  <a:pt x="6063" y="4214"/>
                  <a:pt x="5911" y="4270"/>
                </a:cubicBezTo>
                <a:cubicBezTo>
                  <a:pt x="5882" y="4281"/>
                  <a:pt x="5854" y="4273"/>
                  <a:pt x="5826" y="4266"/>
                </a:cubicBezTo>
                <a:cubicBezTo>
                  <a:pt x="5803" y="4259"/>
                  <a:pt x="5784" y="4243"/>
                  <a:pt x="5775" y="4220"/>
                </a:cubicBezTo>
                <a:cubicBezTo>
                  <a:pt x="5742" y="4135"/>
                  <a:pt x="5646" y="4094"/>
                  <a:pt x="5562" y="4127"/>
                </a:cubicBezTo>
                <a:cubicBezTo>
                  <a:pt x="5548" y="4132"/>
                  <a:pt x="5533" y="4135"/>
                  <a:pt x="5516" y="4130"/>
                </a:cubicBezTo>
                <a:cubicBezTo>
                  <a:pt x="5516" y="4130"/>
                  <a:pt x="5516" y="4130"/>
                  <a:pt x="5516" y="4130"/>
                </a:cubicBezTo>
                <a:cubicBezTo>
                  <a:pt x="5516" y="4130"/>
                  <a:pt x="5515" y="4130"/>
                  <a:pt x="5515" y="4130"/>
                </a:cubicBezTo>
                <a:cubicBezTo>
                  <a:pt x="5487" y="4138"/>
                  <a:pt x="5310" y="4194"/>
                  <a:pt x="5323" y="4219"/>
                </a:cubicBezTo>
                <a:cubicBezTo>
                  <a:pt x="5323" y="4219"/>
                  <a:pt x="5635" y="4124"/>
                  <a:pt x="5565" y="4293"/>
                </a:cubicBezTo>
                <a:cubicBezTo>
                  <a:pt x="5565" y="4293"/>
                  <a:pt x="5564" y="4293"/>
                  <a:pt x="5564" y="4293"/>
                </a:cubicBezTo>
                <a:cubicBezTo>
                  <a:pt x="5552" y="4296"/>
                  <a:pt x="5543" y="4304"/>
                  <a:pt x="5538" y="4315"/>
                </a:cubicBezTo>
                <a:cubicBezTo>
                  <a:pt x="5530" y="4332"/>
                  <a:pt x="5521" y="4341"/>
                  <a:pt x="5495" y="4347"/>
                </a:cubicBezTo>
                <a:cubicBezTo>
                  <a:pt x="5466" y="4353"/>
                  <a:pt x="5434" y="4345"/>
                  <a:pt x="5411" y="4324"/>
                </a:cubicBezTo>
                <a:cubicBezTo>
                  <a:pt x="5395" y="4327"/>
                  <a:pt x="5388" y="4366"/>
                  <a:pt x="5394" y="4377"/>
                </a:cubicBezTo>
                <a:cubicBezTo>
                  <a:pt x="5402" y="4391"/>
                  <a:pt x="5444" y="4391"/>
                  <a:pt x="5401" y="4417"/>
                </a:cubicBezTo>
                <a:cubicBezTo>
                  <a:pt x="5376" y="4433"/>
                  <a:pt x="5342" y="4440"/>
                  <a:pt x="5331" y="4468"/>
                </a:cubicBezTo>
                <a:cubicBezTo>
                  <a:pt x="5317" y="4500"/>
                  <a:pt x="5301" y="4531"/>
                  <a:pt x="5281" y="4560"/>
                </a:cubicBezTo>
                <a:cubicBezTo>
                  <a:pt x="5261" y="4591"/>
                  <a:pt x="5306" y="4600"/>
                  <a:pt x="5271" y="4628"/>
                </a:cubicBezTo>
                <a:cubicBezTo>
                  <a:pt x="5230" y="4662"/>
                  <a:pt x="5088" y="4630"/>
                  <a:pt x="5038" y="4639"/>
                </a:cubicBezTo>
                <a:cubicBezTo>
                  <a:pt x="5038" y="4639"/>
                  <a:pt x="4953" y="4647"/>
                  <a:pt x="4902" y="4665"/>
                </a:cubicBezTo>
                <a:cubicBezTo>
                  <a:pt x="4851" y="4683"/>
                  <a:pt x="4758" y="4706"/>
                  <a:pt x="4707" y="4768"/>
                </a:cubicBezTo>
                <a:cubicBezTo>
                  <a:pt x="4619" y="4874"/>
                  <a:pt x="4627" y="4896"/>
                  <a:pt x="4524" y="4868"/>
                </a:cubicBezTo>
                <a:cubicBezTo>
                  <a:pt x="4518" y="4866"/>
                  <a:pt x="4512" y="4868"/>
                  <a:pt x="4508" y="4872"/>
                </a:cubicBezTo>
                <a:cubicBezTo>
                  <a:pt x="3462" y="5982"/>
                  <a:pt x="2707" y="7368"/>
                  <a:pt x="2363" y="8909"/>
                </a:cubicBezTo>
                <a:cubicBezTo>
                  <a:pt x="2363" y="8911"/>
                  <a:pt x="2362" y="8912"/>
                  <a:pt x="2362" y="8913"/>
                </a:cubicBezTo>
                <a:cubicBezTo>
                  <a:pt x="2339" y="9011"/>
                  <a:pt x="2313" y="9132"/>
                  <a:pt x="2276" y="9357"/>
                </a:cubicBezTo>
                <a:cubicBezTo>
                  <a:pt x="2275" y="9362"/>
                  <a:pt x="2275" y="9367"/>
                  <a:pt x="2276" y="9373"/>
                </a:cubicBezTo>
                <a:cubicBezTo>
                  <a:pt x="2281" y="9398"/>
                  <a:pt x="2286" y="9405"/>
                  <a:pt x="2318" y="9405"/>
                </a:cubicBezTo>
                <a:cubicBezTo>
                  <a:pt x="2394" y="9405"/>
                  <a:pt x="2459" y="9458"/>
                  <a:pt x="2473" y="9533"/>
                </a:cubicBezTo>
                <a:cubicBezTo>
                  <a:pt x="2477" y="9554"/>
                  <a:pt x="2490" y="9570"/>
                  <a:pt x="2507" y="9577"/>
                </a:cubicBezTo>
                <a:cubicBezTo>
                  <a:pt x="2524" y="9584"/>
                  <a:pt x="2543" y="9582"/>
                  <a:pt x="2561" y="9569"/>
                </a:cubicBezTo>
                <a:cubicBezTo>
                  <a:pt x="2573" y="9561"/>
                  <a:pt x="2638" y="9618"/>
                  <a:pt x="2642" y="9687"/>
                </a:cubicBezTo>
                <a:cubicBezTo>
                  <a:pt x="2644" y="9724"/>
                  <a:pt x="2658" y="9767"/>
                  <a:pt x="2666" y="9803"/>
                </a:cubicBezTo>
                <a:cubicBezTo>
                  <a:pt x="2674" y="9848"/>
                  <a:pt x="2663" y="9894"/>
                  <a:pt x="2634" y="9929"/>
                </a:cubicBezTo>
                <a:cubicBezTo>
                  <a:pt x="2629" y="9934"/>
                  <a:pt x="2628" y="9941"/>
                  <a:pt x="2629" y="9948"/>
                </a:cubicBezTo>
                <a:cubicBezTo>
                  <a:pt x="2666" y="10090"/>
                  <a:pt x="2831" y="10696"/>
                  <a:pt x="2865" y="10727"/>
                </a:cubicBezTo>
                <a:cubicBezTo>
                  <a:pt x="2884" y="10723"/>
                  <a:pt x="2900" y="10730"/>
                  <a:pt x="2911" y="10742"/>
                </a:cubicBezTo>
                <a:cubicBezTo>
                  <a:pt x="3244" y="11117"/>
                  <a:pt x="3619" y="11729"/>
                  <a:pt x="3608" y="11921"/>
                </a:cubicBezTo>
                <a:cubicBezTo>
                  <a:pt x="3533" y="12061"/>
                  <a:pt x="3541" y="12054"/>
                  <a:pt x="3604" y="12130"/>
                </a:cubicBezTo>
                <a:cubicBezTo>
                  <a:pt x="3720" y="12273"/>
                  <a:pt x="3717" y="12279"/>
                  <a:pt x="3674" y="12425"/>
                </a:cubicBezTo>
                <a:cubicBezTo>
                  <a:pt x="3699" y="12384"/>
                  <a:pt x="3745" y="12359"/>
                  <a:pt x="3794" y="12359"/>
                </a:cubicBezTo>
                <a:cubicBezTo>
                  <a:pt x="3843" y="12359"/>
                  <a:pt x="3888" y="12384"/>
                  <a:pt x="3914" y="12426"/>
                </a:cubicBezTo>
                <a:cubicBezTo>
                  <a:pt x="3932" y="12457"/>
                  <a:pt x="3952" y="12487"/>
                  <a:pt x="3978" y="12511"/>
                </a:cubicBezTo>
                <a:cubicBezTo>
                  <a:pt x="4046" y="12572"/>
                  <a:pt x="4082" y="12663"/>
                  <a:pt x="4073" y="12754"/>
                </a:cubicBezTo>
                <a:cubicBezTo>
                  <a:pt x="4073" y="12755"/>
                  <a:pt x="4178" y="12755"/>
                  <a:pt x="4325" y="12865"/>
                </a:cubicBezTo>
                <a:cubicBezTo>
                  <a:pt x="4509" y="13004"/>
                  <a:pt x="5163" y="13752"/>
                  <a:pt x="5189" y="13956"/>
                </a:cubicBezTo>
                <a:cubicBezTo>
                  <a:pt x="5200" y="14048"/>
                  <a:pt x="5162" y="14138"/>
                  <a:pt x="5116" y="14217"/>
                </a:cubicBezTo>
                <a:cubicBezTo>
                  <a:pt x="5062" y="14308"/>
                  <a:pt x="4887" y="14498"/>
                  <a:pt x="4858" y="14600"/>
                </a:cubicBezTo>
                <a:cubicBezTo>
                  <a:pt x="4843" y="14651"/>
                  <a:pt x="4762" y="14673"/>
                  <a:pt x="4762" y="14704"/>
                </a:cubicBezTo>
                <a:cubicBezTo>
                  <a:pt x="4763" y="14745"/>
                  <a:pt x="4776" y="14831"/>
                  <a:pt x="4835" y="15002"/>
                </a:cubicBezTo>
                <a:cubicBezTo>
                  <a:pt x="4853" y="15052"/>
                  <a:pt x="4894" y="15426"/>
                  <a:pt x="4874" y="15577"/>
                </a:cubicBezTo>
                <a:cubicBezTo>
                  <a:pt x="4862" y="15665"/>
                  <a:pt x="4862" y="15680"/>
                  <a:pt x="4884" y="15777"/>
                </a:cubicBezTo>
                <a:cubicBezTo>
                  <a:pt x="4891" y="15808"/>
                  <a:pt x="4815" y="15894"/>
                  <a:pt x="4763" y="15857"/>
                </a:cubicBezTo>
                <a:cubicBezTo>
                  <a:pt x="4697" y="15810"/>
                  <a:pt x="4642" y="15817"/>
                  <a:pt x="4635" y="15831"/>
                </a:cubicBezTo>
                <a:cubicBezTo>
                  <a:pt x="4545" y="15980"/>
                  <a:pt x="4218" y="16006"/>
                  <a:pt x="4291" y="16165"/>
                </a:cubicBezTo>
                <a:cubicBezTo>
                  <a:pt x="4313" y="16211"/>
                  <a:pt x="4334" y="16258"/>
                  <a:pt x="4353" y="16306"/>
                </a:cubicBezTo>
                <a:cubicBezTo>
                  <a:pt x="4375" y="16361"/>
                  <a:pt x="4387" y="16421"/>
                  <a:pt x="4389" y="16482"/>
                </a:cubicBezTo>
                <a:cubicBezTo>
                  <a:pt x="4390" y="16507"/>
                  <a:pt x="4480" y="16698"/>
                  <a:pt x="4552" y="16773"/>
                </a:cubicBezTo>
                <a:cubicBezTo>
                  <a:pt x="6125" y="18419"/>
                  <a:pt x="8343" y="19444"/>
                  <a:pt x="10800" y="19444"/>
                </a:cubicBezTo>
                <a:cubicBezTo>
                  <a:pt x="15574" y="19444"/>
                  <a:pt x="19444" y="15574"/>
                  <a:pt x="19444" y="10799"/>
                </a:cubicBezTo>
                <a:close/>
                <a:moveTo>
                  <a:pt x="13995" y="6151"/>
                </a:moveTo>
                <a:cubicBezTo>
                  <a:pt x="13994" y="6126"/>
                  <a:pt x="14038" y="6126"/>
                  <a:pt x="14042" y="6095"/>
                </a:cubicBezTo>
                <a:cubicBezTo>
                  <a:pt x="14044" y="6080"/>
                  <a:pt x="14037" y="6065"/>
                  <a:pt x="14026" y="6057"/>
                </a:cubicBezTo>
                <a:cubicBezTo>
                  <a:pt x="14010" y="6046"/>
                  <a:pt x="14003" y="6049"/>
                  <a:pt x="13984" y="6058"/>
                </a:cubicBezTo>
                <a:cubicBezTo>
                  <a:pt x="13973" y="6063"/>
                  <a:pt x="13960" y="6069"/>
                  <a:pt x="13946" y="6069"/>
                </a:cubicBezTo>
                <a:cubicBezTo>
                  <a:pt x="13935" y="6069"/>
                  <a:pt x="13925" y="6061"/>
                  <a:pt x="13923" y="6050"/>
                </a:cubicBezTo>
                <a:cubicBezTo>
                  <a:pt x="13922" y="6040"/>
                  <a:pt x="13926" y="6030"/>
                  <a:pt x="13935" y="6025"/>
                </a:cubicBezTo>
                <a:cubicBezTo>
                  <a:pt x="13938" y="6024"/>
                  <a:pt x="13940" y="6019"/>
                  <a:pt x="13938" y="6016"/>
                </a:cubicBezTo>
                <a:cubicBezTo>
                  <a:pt x="13937" y="6013"/>
                  <a:pt x="13934" y="6012"/>
                  <a:pt x="13931" y="6011"/>
                </a:cubicBezTo>
                <a:cubicBezTo>
                  <a:pt x="13902" y="6004"/>
                  <a:pt x="13876" y="5999"/>
                  <a:pt x="13856" y="5997"/>
                </a:cubicBezTo>
                <a:cubicBezTo>
                  <a:pt x="13817" y="5992"/>
                  <a:pt x="13777" y="5995"/>
                  <a:pt x="13739" y="6006"/>
                </a:cubicBezTo>
                <a:cubicBezTo>
                  <a:pt x="13708" y="6014"/>
                  <a:pt x="13706" y="6019"/>
                  <a:pt x="13699" y="6040"/>
                </a:cubicBezTo>
                <a:cubicBezTo>
                  <a:pt x="13679" y="6094"/>
                  <a:pt x="13672" y="6115"/>
                  <a:pt x="13665" y="6125"/>
                </a:cubicBezTo>
                <a:cubicBezTo>
                  <a:pt x="13638" y="6159"/>
                  <a:pt x="13620" y="6198"/>
                  <a:pt x="13610" y="6240"/>
                </a:cubicBezTo>
                <a:cubicBezTo>
                  <a:pt x="13606" y="6256"/>
                  <a:pt x="13597" y="6269"/>
                  <a:pt x="13579" y="6278"/>
                </a:cubicBezTo>
                <a:cubicBezTo>
                  <a:pt x="13579" y="6278"/>
                  <a:pt x="13579" y="6278"/>
                  <a:pt x="13577" y="6278"/>
                </a:cubicBezTo>
                <a:cubicBezTo>
                  <a:pt x="13577" y="6278"/>
                  <a:pt x="13566" y="6376"/>
                  <a:pt x="13567" y="6386"/>
                </a:cubicBezTo>
                <a:cubicBezTo>
                  <a:pt x="13568" y="6408"/>
                  <a:pt x="13581" y="6429"/>
                  <a:pt x="13574" y="6453"/>
                </a:cubicBezTo>
                <a:cubicBezTo>
                  <a:pt x="13567" y="6472"/>
                  <a:pt x="13539" y="6468"/>
                  <a:pt x="13532" y="6487"/>
                </a:cubicBezTo>
                <a:cubicBezTo>
                  <a:pt x="13532" y="6488"/>
                  <a:pt x="13532" y="6488"/>
                  <a:pt x="13532" y="6488"/>
                </a:cubicBezTo>
                <a:cubicBezTo>
                  <a:pt x="13521" y="6521"/>
                  <a:pt x="13535" y="6571"/>
                  <a:pt x="13543" y="6604"/>
                </a:cubicBezTo>
                <a:cubicBezTo>
                  <a:pt x="13543" y="6607"/>
                  <a:pt x="13542" y="6610"/>
                  <a:pt x="13539" y="6612"/>
                </a:cubicBezTo>
                <a:cubicBezTo>
                  <a:pt x="13536" y="6613"/>
                  <a:pt x="13533" y="6612"/>
                  <a:pt x="13531" y="6610"/>
                </a:cubicBezTo>
                <a:cubicBezTo>
                  <a:pt x="13517" y="6596"/>
                  <a:pt x="13510" y="6601"/>
                  <a:pt x="13507" y="6607"/>
                </a:cubicBezTo>
                <a:cubicBezTo>
                  <a:pt x="13504" y="6611"/>
                  <a:pt x="13504" y="6617"/>
                  <a:pt x="13507" y="6621"/>
                </a:cubicBezTo>
                <a:lnTo>
                  <a:pt x="13548" y="6677"/>
                </a:lnTo>
                <a:cubicBezTo>
                  <a:pt x="13588" y="6734"/>
                  <a:pt x="13642" y="6778"/>
                  <a:pt x="13706" y="6805"/>
                </a:cubicBezTo>
                <a:cubicBezTo>
                  <a:pt x="13741" y="6820"/>
                  <a:pt x="13775" y="6796"/>
                  <a:pt x="13809" y="6800"/>
                </a:cubicBezTo>
                <a:cubicBezTo>
                  <a:pt x="13848" y="6805"/>
                  <a:pt x="13886" y="6798"/>
                  <a:pt x="13925" y="6798"/>
                </a:cubicBezTo>
                <a:cubicBezTo>
                  <a:pt x="13938" y="6798"/>
                  <a:pt x="13964" y="6794"/>
                  <a:pt x="13981" y="6787"/>
                </a:cubicBezTo>
                <a:cubicBezTo>
                  <a:pt x="13994" y="6781"/>
                  <a:pt x="13996" y="6771"/>
                  <a:pt x="13997" y="6760"/>
                </a:cubicBezTo>
                <a:lnTo>
                  <a:pt x="13997" y="6757"/>
                </a:lnTo>
                <a:cubicBezTo>
                  <a:pt x="13998" y="6747"/>
                  <a:pt x="14000" y="6746"/>
                  <a:pt x="14042" y="6712"/>
                </a:cubicBezTo>
                <a:cubicBezTo>
                  <a:pt x="14073" y="6688"/>
                  <a:pt x="14111" y="6675"/>
                  <a:pt x="14142" y="6650"/>
                </a:cubicBezTo>
                <a:cubicBezTo>
                  <a:pt x="14195" y="6609"/>
                  <a:pt x="14262" y="6650"/>
                  <a:pt x="14319" y="6633"/>
                </a:cubicBezTo>
                <a:cubicBezTo>
                  <a:pt x="14332" y="6629"/>
                  <a:pt x="14511" y="6696"/>
                  <a:pt x="14522" y="6702"/>
                </a:cubicBezTo>
                <a:cubicBezTo>
                  <a:pt x="14523" y="6702"/>
                  <a:pt x="14523" y="6702"/>
                  <a:pt x="14523" y="6702"/>
                </a:cubicBezTo>
                <a:cubicBezTo>
                  <a:pt x="14576" y="6724"/>
                  <a:pt x="14717" y="6725"/>
                  <a:pt x="14751" y="6735"/>
                </a:cubicBezTo>
                <a:cubicBezTo>
                  <a:pt x="14764" y="6738"/>
                  <a:pt x="14785" y="6743"/>
                  <a:pt x="14805" y="6742"/>
                </a:cubicBezTo>
                <a:cubicBezTo>
                  <a:pt x="14806" y="6742"/>
                  <a:pt x="14808" y="6741"/>
                  <a:pt x="14809" y="6741"/>
                </a:cubicBezTo>
                <a:cubicBezTo>
                  <a:pt x="14837" y="6728"/>
                  <a:pt x="14854" y="6684"/>
                  <a:pt x="14893" y="6703"/>
                </a:cubicBezTo>
                <a:cubicBezTo>
                  <a:pt x="14961" y="6737"/>
                  <a:pt x="15151" y="6707"/>
                  <a:pt x="15105" y="6550"/>
                </a:cubicBezTo>
                <a:cubicBezTo>
                  <a:pt x="15080" y="6464"/>
                  <a:pt x="14967" y="6418"/>
                  <a:pt x="14933" y="6406"/>
                </a:cubicBezTo>
                <a:cubicBezTo>
                  <a:pt x="14831" y="6369"/>
                  <a:pt x="14764" y="6281"/>
                  <a:pt x="14674" y="6225"/>
                </a:cubicBezTo>
                <a:cubicBezTo>
                  <a:pt x="14635" y="6201"/>
                  <a:pt x="14588" y="6223"/>
                  <a:pt x="14547" y="6206"/>
                </a:cubicBezTo>
                <a:cubicBezTo>
                  <a:pt x="14454" y="6170"/>
                  <a:pt x="14454" y="6170"/>
                  <a:pt x="14450" y="6143"/>
                </a:cubicBezTo>
                <a:cubicBezTo>
                  <a:pt x="14449" y="6142"/>
                  <a:pt x="14450" y="6139"/>
                  <a:pt x="14451" y="6137"/>
                </a:cubicBezTo>
                <a:cubicBezTo>
                  <a:pt x="14476" y="6102"/>
                  <a:pt x="14495" y="6064"/>
                  <a:pt x="14506" y="6023"/>
                </a:cubicBezTo>
                <a:cubicBezTo>
                  <a:pt x="14507" y="6023"/>
                  <a:pt x="14507" y="6022"/>
                  <a:pt x="14507" y="6022"/>
                </a:cubicBezTo>
                <a:cubicBezTo>
                  <a:pt x="14511" y="6007"/>
                  <a:pt x="14517" y="6000"/>
                  <a:pt x="14501" y="5989"/>
                </a:cubicBezTo>
                <a:cubicBezTo>
                  <a:pt x="14480" y="5976"/>
                  <a:pt x="14439" y="5989"/>
                  <a:pt x="14435" y="5954"/>
                </a:cubicBezTo>
                <a:cubicBezTo>
                  <a:pt x="14432" y="5926"/>
                  <a:pt x="14491" y="5896"/>
                  <a:pt x="14515" y="5882"/>
                </a:cubicBezTo>
                <a:cubicBezTo>
                  <a:pt x="14536" y="5870"/>
                  <a:pt x="14544" y="5855"/>
                  <a:pt x="14548" y="5845"/>
                </a:cubicBezTo>
                <a:cubicBezTo>
                  <a:pt x="14554" y="5829"/>
                  <a:pt x="14535" y="5809"/>
                  <a:pt x="14527" y="5810"/>
                </a:cubicBezTo>
                <a:cubicBezTo>
                  <a:pt x="14499" y="5813"/>
                  <a:pt x="14421" y="5860"/>
                  <a:pt x="14409" y="5861"/>
                </a:cubicBezTo>
                <a:cubicBezTo>
                  <a:pt x="14409" y="5861"/>
                  <a:pt x="14409" y="5861"/>
                  <a:pt x="14409" y="5861"/>
                </a:cubicBezTo>
                <a:cubicBezTo>
                  <a:pt x="14405" y="5862"/>
                  <a:pt x="14402" y="5863"/>
                  <a:pt x="14399" y="5865"/>
                </a:cubicBezTo>
                <a:cubicBezTo>
                  <a:pt x="14399" y="5865"/>
                  <a:pt x="14399" y="5865"/>
                  <a:pt x="14399" y="5865"/>
                </a:cubicBezTo>
                <a:lnTo>
                  <a:pt x="14221" y="5967"/>
                </a:lnTo>
                <a:cubicBezTo>
                  <a:pt x="14221" y="5967"/>
                  <a:pt x="14221" y="5968"/>
                  <a:pt x="14220" y="5968"/>
                </a:cubicBezTo>
                <a:cubicBezTo>
                  <a:pt x="14188" y="5991"/>
                  <a:pt x="14171" y="6029"/>
                  <a:pt x="14174" y="6068"/>
                </a:cubicBezTo>
                <a:cubicBezTo>
                  <a:pt x="14177" y="6107"/>
                  <a:pt x="14199" y="6142"/>
                  <a:pt x="14234" y="6160"/>
                </a:cubicBezTo>
                <a:cubicBezTo>
                  <a:pt x="14249" y="6168"/>
                  <a:pt x="14270" y="6172"/>
                  <a:pt x="14263" y="6187"/>
                </a:cubicBezTo>
                <a:cubicBezTo>
                  <a:pt x="14259" y="6194"/>
                  <a:pt x="14162" y="6286"/>
                  <a:pt x="14152" y="6288"/>
                </a:cubicBezTo>
                <a:cubicBezTo>
                  <a:pt x="14125" y="6291"/>
                  <a:pt x="14117" y="6278"/>
                  <a:pt x="14114" y="6274"/>
                </a:cubicBezTo>
                <a:cubicBezTo>
                  <a:pt x="14113" y="6273"/>
                  <a:pt x="14113" y="6271"/>
                  <a:pt x="14112" y="6269"/>
                </a:cubicBezTo>
                <a:cubicBezTo>
                  <a:pt x="14097" y="6225"/>
                  <a:pt x="14062" y="6189"/>
                  <a:pt x="14013" y="6175"/>
                </a:cubicBezTo>
                <a:cubicBezTo>
                  <a:pt x="14002" y="6172"/>
                  <a:pt x="13995" y="6162"/>
                  <a:pt x="13995" y="6151"/>
                </a:cubicBezTo>
                <a:close/>
                <a:moveTo>
                  <a:pt x="21600" y="10799"/>
                </a:moveTo>
                <a:cubicBezTo>
                  <a:pt x="21600" y="16764"/>
                  <a:pt x="16764" y="21600"/>
                  <a:pt x="10799" y="21600"/>
                </a:cubicBezTo>
                <a:cubicBezTo>
                  <a:pt x="4835" y="21600"/>
                  <a:pt x="0" y="16764"/>
                  <a:pt x="0" y="10799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600" y="4835"/>
                  <a:pt x="21600" y="10799"/>
                </a:cubicBezTo>
                <a:close/>
                <a:moveTo>
                  <a:pt x="9930" y="4828"/>
                </a:moveTo>
                <a:lnTo>
                  <a:pt x="9930" y="4828"/>
                </a:lnTo>
                <a:cubicBezTo>
                  <a:pt x="9928" y="4831"/>
                  <a:pt x="9926" y="4833"/>
                  <a:pt x="9925" y="4836"/>
                </a:cubicBezTo>
                <a:cubicBezTo>
                  <a:pt x="9922" y="4841"/>
                  <a:pt x="9924" y="4848"/>
                  <a:pt x="9929" y="4852"/>
                </a:cubicBezTo>
                <a:cubicBezTo>
                  <a:pt x="9934" y="4855"/>
                  <a:pt x="9941" y="4854"/>
                  <a:pt x="9945" y="4849"/>
                </a:cubicBezTo>
                <a:cubicBezTo>
                  <a:pt x="9950" y="4844"/>
                  <a:pt x="9956" y="4836"/>
                  <a:pt x="9964" y="4827"/>
                </a:cubicBezTo>
                <a:cubicBezTo>
                  <a:pt x="9972" y="4817"/>
                  <a:pt x="9975" y="4814"/>
                  <a:pt x="9986" y="4809"/>
                </a:cubicBezTo>
                <a:cubicBezTo>
                  <a:pt x="9995" y="4805"/>
                  <a:pt x="10004" y="4802"/>
                  <a:pt x="10013" y="4799"/>
                </a:cubicBezTo>
                <a:cubicBezTo>
                  <a:pt x="10017" y="4798"/>
                  <a:pt x="10021" y="4798"/>
                  <a:pt x="10024" y="4801"/>
                </a:cubicBezTo>
                <a:cubicBezTo>
                  <a:pt x="10026" y="4803"/>
                  <a:pt x="10028" y="4806"/>
                  <a:pt x="10028" y="4810"/>
                </a:cubicBezTo>
                <a:cubicBezTo>
                  <a:pt x="10027" y="4831"/>
                  <a:pt x="10034" y="4854"/>
                  <a:pt x="10013" y="4870"/>
                </a:cubicBezTo>
                <a:cubicBezTo>
                  <a:pt x="10001" y="4880"/>
                  <a:pt x="9991" y="4887"/>
                  <a:pt x="9984" y="4894"/>
                </a:cubicBezTo>
                <a:cubicBezTo>
                  <a:pt x="9977" y="4899"/>
                  <a:pt x="9975" y="4910"/>
                  <a:pt x="9979" y="4918"/>
                </a:cubicBezTo>
                <a:cubicBezTo>
                  <a:pt x="9984" y="4926"/>
                  <a:pt x="9993" y="4930"/>
                  <a:pt x="10002" y="4927"/>
                </a:cubicBezTo>
                <a:cubicBezTo>
                  <a:pt x="10002" y="4927"/>
                  <a:pt x="10002" y="4927"/>
                  <a:pt x="10003" y="4928"/>
                </a:cubicBezTo>
                <a:cubicBezTo>
                  <a:pt x="10004" y="4929"/>
                  <a:pt x="10005" y="4930"/>
                  <a:pt x="10005" y="4931"/>
                </a:cubicBezTo>
                <a:cubicBezTo>
                  <a:pt x="10011" y="4955"/>
                  <a:pt x="10012" y="4955"/>
                  <a:pt x="10045" y="4935"/>
                </a:cubicBezTo>
                <a:cubicBezTo>
                  <a:pt x="10046" y="4935"/>
                  <a:pt x="10047" y="4935"/>
                  <a:pt x="10048" y="4935"/>
                </a:cubicBezTo>
                <a:cubicBezTo>
                  <a:pt x="10049" y="4935"/>
                  <a:pt x="10049" y="4935"/>
                  <a:pt x="10049" y="4936"/>
                </a:cubicBezTo>
                <a:cubicBezTo>
                  <a:pt x="10054" y="4945"/>
                  <a:pt x="10061" y="4952"/>
                  <a:pt x="10070" y="4956"/>
                </a:cubicBezTo>
                <a:cubicBezTo>
                  <a:pt x="10082" y="4962"/>
                  <a:pt x="10091" y="4973"/>
                  <a:pt x="10094" y="4987"/>
                </a:cubicBezTo>
                <a:cubicBezTo>
                  <a:pt x="10094" y="4989"/>
                  <a:pt x="10095" y="4989"/>
                  <a:pt x="10095" y="4989"/>
                </a:cubicBezTo>
                <a:cubicBezTo>
                  <a:pt x="10095" y="4991"/>
                  <a:pt x="10095" y="4992"/>
                  <a:pt x="10096" y="4992"/>
                </a:cubicBezTo>
                <a:cubicBezTo>
                  <a:pt x="10107" y="5027"/>
                  <a:pt x="10098" y="5064"/>
                  <a:pt x="10072" y="5090"/>
                </a:cubicBezTo>
                <a:cubicBezTo>
                  <a:pt x="10047" y="5115"/>
                  <a:pt x="10009" y="5124"/>
                  <a:pt x="9975" y="5112"/>
                </a:cubicBezTo>
                <a:cubicBezTo>
                  <a:pt x="9969" y="5111"/>
                  <a:pt x="9963" y="5113"/>
                  <a:pt x="9959" y="5118"/>
                </a:cubicBezTo>
                <a:cubicBezTo>
                  <a:pt x="9956" y="5123"/>
                  <a:pt x="9956" y="5129"/>
                  <a:pt x="9960" y="5134"/>
                </a:cubicBezTo>
                <a:cubicBezTo>
                  <a:pt x="9963" y="5138"/>
                  <a:pt x="9967" y="5142"/>
                  <a:pt x="9967" y="5148"/>
                </a:cubicBezTo>
                <a:cubicBezTo>
                  <a:pt x="9966" y="5169"/>
                  <a:pt x="9940" y="5161"/>
                  <a:pt x="9931" y="5176"/>
                </a:cubicBezTo>
                <a:cubicBezTo>
                  <a:pt x="9931" y="5176"/>
                  <a:pt x="9931" y="5176"/>
                  <a:pt x="9931" y="5176"/>
                </a:cubicBezTo>
                <a:cubicBezTo>
                  <a:pt x="9931" y="5177"/>
                  <a:pt x="9930" y="5178"/>
                  <a:pt x="9930" y="5179"/>
                </a:cubicBezTo>
                <a:cubicBezTo>
                  <a:pt x="9930" y="5182"/>
                  <a:pt x="9931" y="5185"/>
                  <a:pt x="9933" y="5187"/>
                </a:cubicBezTo>
                <a:cubicBezTo>
                  <a:pt x="9935" y="5189"/>
                  <a:pt x="9938" y="5189"/>
                  <a:pt x="9940" y="5189"/>
                </a:cubicBezTo>
                <a:cubicBezTo>
                  <a:pt x="9953" y="5186"/>
                  <a:pt x="9963" y="5176"/>
                  <a:pt x="9976" y="5174"/>
                </a:cubicBezTo>
                <a:cubicBezTo>
                  <a:pt x="10000" y="5173"/>
                  <a:pt x="9982" y="5234"/>
                  <a:pt x="9974" y="5243"/>
                </a:cubicBezTo>
                <a:cubicBezTo>
                  <a:pt x="9965" y="5253"/>
                  <a:pt x="9903" y="5275"/>
                  <a:pt x="9883" y="5278"/>
                </a:cubicBezTo>
                <a:cubicBezTo>
                  <a:pt x="9870" y="5280"/>
                  <a:pt x="9862" y="5281"/>
                  <a:pt x="9858" y="5286"/>
                </a:cubicBezTo>
                <a:cubicBezTo>
                  <a:pt x="9854" y="5290"/>
                  <a:pt x="9851" y="5316"/>
                  <a:pt x="9869" y="5324"/>
                </a:cubicBezTo>
                <a:cubicBezTo>
                  <a:pt x="9895" y="5337"/>
                  <a:pt x="9920" y="5314"/>
                  <a:pt x="9946" y="5320"/>
                </a:cubicBezTo>
                <a:cubicBezTo>
                  <a:pt x="9971" y="5327"/>
                  <a:pt x="9994" y="5340"/>
                  <a:pt x="10011" y="5359"/>
                </a:cubicBezTo>
                <a:cubicBezTo>
                  <a:pt x="10013" y="5361"/>
                  <a:pt x="10015" y="5362"/>
                  <a:pt x="10017" y="5363"/>
                </a:cubicBezTo>
                <a:cubicBezTo>
                  <a:pt x="10025" y="5366"/>
                  <a:pt x="10035" y="5366"/>
                  <a:pt x="10043" y="5362"/>
                </a:cubicBezTo>
                <a:cubicBezTo>
                  <a:pt x="10045" y="5361"/>
                  <a:pt x="10047" y="5360"/>
                  <a:pt x="10049" y="5358"/>
                </a:cubicBezTo>
                <a:cubicBezTo>
                  <a:pt x="10056" y="5353"/>
                  <a:pt x="10063" y="5350"/>
                  <a:pt x="10071" y="5350"/>
                </a:cubicBezTo>
                <a:cubicBezTo>
                  <a:pt x="10076" y="5350"/>
                  <a:pt x="10081" y="5353"/>
                  <a:pt x="10083" y="5359"/>
                </a:cubicBezTo>
                <a:cubicBezTo>
                  <a:pt x="10085" y="5364"/>
                  <a:pt x="10083" y="5370"/>
                  <a:pt x="10079" y="5374"/>
                </a:cubicBezTo>
                <a:cubicBezTo>
                  <a:pt x="10060" y="5388"/>
                  <a:pt x="10040" y="5401"/>
                  <a:pt x="10013" y="5398"/>
                </a:cubicBezTo>
                <a:cubicBezTo>
                  <a:pt x="9999" y="5396"/>
                  <a:pt x="9985" y="5396"/>
                  <a:pt x="9970" y="5398"/>
                </a:cubicBezTo>
                <a:cubicBezTo>
                  <a:pt x="9926" y="5402"/>
                  <a:pt x="9885" y="5422"/>
                  <a:pt x="9853" y="5454"/>
                </a:cubicBezTo>
                <a:cubicBezTo>
                  <a:pt x="9843" y="5465"/>
                  <a:pt x="9831" y="5476"/>
                  <a:pt x="9821" y="5487"/>
                </a:cubicBezTo>
                <a:cubicBezTo>
                  <a:pt x="9816" y="5492"/>
                  <a:pt x="9815" y="5501"/>
                  <a:pt x="9820" y="5507"/>
                </a:cubicBezTo>
                <a:cubicBezTo>
                  <a:pt x="9825" y="5513"/>
                  <a:pt x="9834" y="5515"/>
                  <a:pt x="9840" y="5510"/>
                </a:cubicBezTo>
                <a:cubicBezTo>
                  <a:pt x="9845" y="5508"/>
                  <a:pt x="9850" y="5505"/>
                  <a:pt x="9856" y="5501"/>
                </a:cubicBezTo>
                <a:cubicBezTo>
                  <a:pt x="9875" y="5489"/>
                  <a:pt x="9909" y="5476"/>
                  <a:pt x="9928" y="5512"/>
                </a:cubicBezTo>
                <a:cubicBezTo>
                  <a:pt x="9928" y="5512"/>
                  <a:pt x="9928" y="5512"/>
                  <a:pt x="9929" y="5512"/>
                </a:cubicBezTo>
                <a:cubicBezTo>
                  <a:pt x="9931" y="5513"/>
                  <a:pt x="9934" y="5512"/>
                  <a:pt x="9937" y="5510"/>
                </a:cubicBezTo>
                <a:cubicBezTo>
                  <a:pt x="9962" y="5491"/>
                  <a:pt x="9975" y="5456"/>
                  <a:pt x="10012" y="5453"/>
                </a:cubicBezTo>
                <a:cubicBezTo>
                  <a:pt x="10038" y="5451"/>
                  <a:pt x="10058" y="5476"/>
                  <a:pt x="10085" y="5471"/>
                </a:cubicBezTo>
                <a:cubicBezTo>
                  <a:pt x="10116" y="5465"/>
                  <a:pt x="10141" y="5441"/>
                  <a:pt x="10174" y="5443"/>
                </a:cubicBezTo>
                <a:cubicBezTo>
                  <a:pt x="10186" y="5444"/>
                  <a:pt x="10220" y="5453"/>
                  <a:pt x="10223" y="5455"/>
                </a:cubicBezTo>
                <a:cubicBezTo>
                  <a:pt x="10232" y="5460"/>
                  <a:pt x="10232" y="5460"/>
                  <a:pt x="10281" y="5461"/>
                </a:cubicBezTo>
                <a:cubicBezTo>
                  <a:pt x="10302" y="5462"/>
                  <a:pt x="10317" y="5478"/>
                  <a:pt x="10337" y="5481"/>
                </a:cubicBezTo>
                <a:cubicBezTo>
                  <a:pt x="10360" y="5485"/>
                  <a:pt x="10382" y="5471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6" y="5473"/>
                  <a:pt x="10406" y="5473"/>
                  <a:pt x="10406" y="5473"/>
                </a:cubicBezTo>
                <a:cubicBezTo>
                  <a:pt x="10407" y="5473"/>
                  <a:pt x="10477" y="5459"/>
                  <a:pt x="10476" y="5430"/>
                </a:cubicBezTo>
                <a:cubicBezTo>
                  <a:pt x="10476" y="5430"/>
                  <a:pt x="10476" y="5429"/>
                  <a:pt x="10475" y="5429"/>
                </a:cubicBezTo>
                <a:cubicBezTo>
                  <a:pt x="10475" y="5429"/>
                  <a:pt x="10475" y="5428"/>
                  <a:pt x="10474" y="5428"/>
                </a:cubicBezTo>
                <a:cubicBezTo>
                  <a:pt x="10450" y="5414"/>
                  <a:pt x="10433" y="5388"/>
                  <a:pt x="10430" y="5360"/>
                </a:cubicBezTo>
                <a:cubicBezTo>
                  <a:pt x="10430" y="5357"/>
                  <a:pt x="10431" y="5355"/>
                  <a:pt x="10433" y="5355"/>
                </a:cubicBezTo>
                <a:cubicBezTo>
                  <a:pt x="10435" y="5354"/>
                  <a:pt x="10438" y="5354"/>
                  <a:pt x="10440" y="5356"/>
                </a:cubicBezTo>
                <a:cubicBezTo>
                  <a:pt x="10441" y="5357"/>
                  <a:pt x="10443" y="5358"/>
                  <a:pt x="10444" y="5359"/>
                </a:cubicBezTo>
                <a:cubicBezTo>
                  <a:pt x="10452" y="5364"/>
                  <a:pt x="10456" y="5365"/>
                  <a:pt x="10459" y="5363"/>
                </a:cubicBezTo>
                <a:cubicBezTo>
                  <a:pt x="10476" y="5351"/>
                  <a:pt x="10494" y="5339"/>
                  <a:pt x="10512" y="5329"/>
                </a:cubicBezTo>
                <a:cubicBezTo>
                  <a:pt x="10522" y="5324"/>
                  <a:pt x="10528" y="5313"/>
                  <a:pt x="10533" y="5292"/>
                </a:cubicBezTo>
                <a:cubicBezTo>
                  <a:pt x="10535" y="5285"/>
                  <a:pt x="10541" y="5251"/>
                  <a:pt x="10499" y="5228"/>
                </a:cubicBezTo>
                <a:cubicBezTo>
                  <a:pt x="10498" y="5227"/>
                  <a:pt x="10498" y="5227"/>
                  <a:pt x="10498" y="5227"/>
                </a:cubicBezTo>
                <a:cubicBezTo>
                  <a:pt x="10494" y="5225"/>
                  <a:pt x="10415" y="5184"/>
                  <a:pt x="10392" y="5196"/>
                </a:cubicBezTo>
                <a:cubicBezTo>
                  <a:pt x="10377" y="5204"/>
                  <a:pt x="10377" y="5204"/>
                  <a:pt x="10349" y="5190"/>
                </a:cubicBezTo>
                <a:cubicBezTo>
                  <a:pt x="10348" y="5186"/>
                  <a:pt x="10350" y="5182"/>
                  <a:pt x="10353" y="5179"/>
                </a:cubicBezTo>
                <a:cubicBezTo>
                  <a:pt x="10385" y="5155"/>
                  <a:pt x="10385" y="5155"/>
                  <a:pt x="10384" y="5148"/>
                </a:cubicBezTo>
                <a:cubicBezTo>
                  <a:pt x="10383" y="5133"/>
                  <a:pt x="10375" y="5122"/>
                  <a:pt x="10366" y="5112"/>
                </a:cubicBezTo>
                <a:cubicBezTo>
                  <a:pt x="10358" y="5103"/>
                  <a:pt x="10357" y="5090"/>
                  <a:pt x="10364" y="5081"/>
                </a:cubicBezTo>
                <a:cubicBezTo>
                  <a:pt x="10364" y="5080"/>
                  <a:pt x="10364" y="5080"/>
                  <a:pt x="10364" y="5080"/>
                </a:cubicBezTo>
                <a:cubicBezTo>
                  <a:pt x="10370" y="5072"/>
                  <a:pt x="10339" y="5005"/>
                  <a:pt x="10339" y="5004"/>
                </a:cubicBezTo>
                <a:cubicBezTo>
                  <a:pt x="10336" y="5002"/>
                  <a:pt x="10335" y="5000"/>
                  <a:pt x="10331" y="5001"/>
                </a:cubicBezTo>
                <a:cubicBezTo>
                  <a:pt x="10318" y="5002"/>
                  <a:pt x="10304" y="5002"/>
                  <a:pt x="10291" y="5002"/>
                </a:cubicBezTo>
                <a:cubicBezTo>
                  <a:pt x="10289" y="5002"/>
                  <a:pt x="10287" y="5002"/>
                  <a:pt x="10284" y="5003"/>
                </a:cubicBezTo>
                <a:cubicBezTo>
                  <a:pt x="10283" y="5003"/>
                  <a:pt x="10283" y="5003"/>
                  <a:pt x="10283" y="5002"/>
                </a:cubicBezTo>
                <a:cubicBezTo>
                  <a:pt x="10282" y="5001"/>
                  <a:pt x="10282" y="5000"/>
                  <a:pt x="10282" y="5000"/>
                </a:cubicBezTo>
                <a:cubicBezTo>
                  <a:pt x="10287" y="4982"/>
                  <a:pt x="10270" y="4971"/>
                  <a:pt x="10269" y="4956"/>
                </a:cubicBezTo>
                <a:cubicBezTo>
                  <a:pt x="10267" y="4941"/>
                  <a:pt x="10271" y="4925"/>
                  <a:pt x="10273" y="4910"/>
                </a:cubicBezTo>
                <a:cubicBezTo>
                  <a:pt x="10274" y="4897"/>
                  <a:pt x="10273" y="4881"/>
                  <a:pt x="10268" y="4866"/>
                </a:cubicBezTo>
                <a:cubicBezTo>
                  <a:pt x="10253" y="4812"/>
                  <a:pt x="10255" y="4754"/>
                  <a:pt x="10274" y="4702"/>
                </a:cubicBezTo>
                <a:cubicBezTo>
                  <a:pt x="10283" y="4680"/>
                  <a:pt x="10294" y="4659"/>
                  <a:pt x="10307" y="4640"/>
                </a:cubicBezTo>
                <a:cubicBezTo>
                  <a:pt x="10339" y="4597"/>
                  <a:pt x="10198" y="4602"/>
                  <a:pt x="10171" y="4604"/>
                </a:cubicBezTo>
                <a:cubicBezTo>
                  <a:pt x="10169" y="4604"/>
                  <a:pt x="10167" y="4603"/>
                  <a:pt x="10166" y="4601"/>
                </a:cubicBezTo>
                <a:cubicBezTo>
                  <a:pt x="10165" y="4600"/>
                  <a:pt x="10165" y="4597"/>
                  <a:pt x="10166" y="4596"/>
                </a:cubicBezTo>
                <a:cubicBezTo>
                  <a:pt x="10173" y="4586"/>
                  <a:pt x="10174" y="4572"/>
                  <a:pt x="10184" y="4563"/>
                </a:cubicBezTo>
                <a:cubicBezTo>
                  <a:pt x="10197" y="4551"/>
                  <a:pt x="10214" y="4547"/>
                  <a:pt x="10229" y="4538"/>
                </a:cubicBezTo>
                <a:cubicBezTo>
                  <a:pt x="10261" y="4518"/>
                  <a:pt x="10234" y="4505"/>
                  <a:pt x="10222" y="4502"/>
                </a:cubicBezTo>
                <a:cubicBezTo>
                  <a:pt x="10194" y="4495"/>
                  <a:pt x="10164" y="4491"/>
                  <a:pt x="10135" y="4491"/>
                </a:cubicBezTo>
                <a:cubicBezTo>
                  <a:pt x="10124" y="4491"/>
                  <a:pt x="10113" y="4492"/>
                  <a:pt x="10102" y="4497"/>
                </a:cubicBezTo>
                <a:cubicBezTo>
                  <a:pt x="10094" y="4500"/>
                  <a:pt x="10086" y="4509"/>
                  <a:pt x="10077" y="4521"/>
                </a:cubicBezTo>
                <a:cubicBezTo>
                  <a:pt x="10060" y="4545"/>
                  <a:pt x="10039" y="4567"/>
                  <a:pt x="10015" y="4586"/>
                </a:cubicBezTo>
                <a:cubicBezTo>
                  <a:pt x="10014" y="4587"/>
                  <a:pt x="10013" y="4588"/>
                  <a:pt x="10011" y="4589"/>
                </a:cubicBezTo>
                <a:cubicBezTo>
                  <a:pt x="10005" y="4594"/>
                  <a:pt x="9996" y="4595"/>
                  <a:pt x="9989" y="4592"/>
                </a:cubicBezTo>
                <a:cubicBezTo>
                  <a:pt x="9985" y="4590"/>
                  <a:pt x="9980" y="4590"/>
                  <a:pt x="9975" y="4592"/>
                </a:cubicBezTo>
                <a:cubicBezTo>
                  <a:pt x="9974" y="4592"/>
                  <a:pt x="9973" y="4593"/>
                  <a:pt x="9973" y="4593"/>
                </a:cubicBezTo>
                <a:cubicBezTo>
                  <a:pt x="9964" y="4597"/>
                  <a:pt x="9958" y="4603"/>
                  <a:pt x="9954" y="4610"/>
                </a:cubicBezTo>
                <a:cubicBezTo>
                  <a:pt x="9949" y="4619"/>
                  <a:pt x="9950" y="4631"/>
                  <a:pt x="9957" y="4638"/>
                </a:cubicBezTo>
                <a:cubicBezTo>
                  <a:pt x="9964" y="4646"/>
                  <a:pt x="9975" y="4648"/>
                  <a:pt x="9984" y="4643"/>
                </a:cubicBezTo>
                <a:lnTo>
                  <a:pt x="9985" y="4643"/>
                </a:lnTo>
                <a:cubicBezTo>
                  <a:pt x="9986" y="4646"/>
                  <a:pt x="9986" y="4650"/>
                  <a:pt x="9985" y="4652"/>
                </a:cubicBezTo>
                <a:cubicBezTo>
                  <a:pt x="9979" y="4664"/>
                  <a:pt x="9978" y="4676"/>
                  <a:pt x="9973" y="4688"/>
                </a:cubicBezTo>
                <a:cubicBezTo>
                  <a:pt x="9972" y="4689"/>
                  <a:pt x="9971" y="4690"/>
                  <a:pt x="9970" y="4691"/>
                </a:cubicBezTo>
                <a:cubicBezTo>
                  <a:pt x="9968" y="4691"/>
                  <a:pt x="9965" y="4690"/>
                  <a:pt x="9964" y="4688"/>
                </a:cubicBezTo>
                <a:cubicBezTo>
                  <a:pt x="9958" y="4679"/>
                  <a:pt x="9955" y="4679"/>
                  <a:pt x="9951" y="4680"/>
                </a:cubicBezTo>
                <a:cubicBezTo>
                  <a:pt x="9951" y="4680"/>
                  <a:pt x="9950" y="4680"/>
                  <a:pt x="9950" y="4680"/>
                </a:cubicBezTo>
                <a:cubicBezTo>
                  <a:pt x="9933" y="4684"/>
                  <a:pt x="9921" y="4723"/>
                  <a:pt x="9922" y="4734"/>
                </a:cubicBezTo>
                <a:cubicBezTo>
                  <a:pt x="9922" y="4738"/>
                  <a:pt x="9923" y="4741"/>
                  <a:pt x="9925" y="4743"/>
                </a:cubicBezTo>
                <a:cubicBezTo>
                  <a:pt x="9947" y="4766"/>
                  <a:pt x="9949" y="4802"/>
                  <a:pt x="9930" y="4828"/>
                </a:cubicBezTo>
                <a:close/>
                <a:moveTo>
                  <a:pt x="11792" y="7486"/>
                </a:moveTo>
                <a:cubicBezTo>
                  <a:pt x="11788" y="7480"/>
                  <a:pt x="11810" y="7414"/>
                  <a:pt x="11827" y="7420"/>
                </a:cubicBezTo>
                <a:cubicBezTo>
                  <a:pt x="11839" y="7424"/>
                  <a:pt x="11835" y="7430"/>
                  <a:pt x="11850" y="7431"/>
                </a:cubicBezTo>
                <a:cubicBezTo>
                  <a:pt x="11864" y="7432"/>
                  <a:pt x="11872" y="7415"/>
                  <a:pt x="11887" y="7418"/>
                </a:cubicBezTo>
                <a:cubicBezTo>
                  <a:pt x="11910" y="7422"/>
                  <a:pt x="11927" y="7444"/>
                  <a:pt x="11951" y="7445"/>
                </a:cubicBezTo>
                <a:cubicBezTo>
                  <a:pt x="11970" y="7445"/>
                  <a:pt x="11981" y="7427"/>
                  <a:pt x="11998" y="7425"/>
                </a:cubicBezTo>
                <a:cubicBezTo>
                  <a:pt x="12011" y="7424"/>
                  <a:pt x="12023" y="7432"/>
                  <a:pt x="12036" y="7429"/>
                </a:cubicBezTo>
                <a:cubicBezTo>
                  <a:pt x="12050" y="7426"/>
                  <a:pt x="12060" y="7417"/>
                  <a:pt x="12072" y="7410"/>
                </a:cubicBezTo>
                <a:cubicBezTo>
                  <a:pt x="12094" y="7397"/>
                  <a:pt x="12092" y="7409"/>
                  <a:pt x="12118" y="7406"/>
                </a:cubicBezTo>
                <a:cubicBezTo>
                  <a:pt x="12126" y="7405"/>
                  <a:pt x="12133" y="7400"/>
                  <a:pt x="12141" y="7399"/>
                </a:cubicBezTo>
                <a:cubicBezTo>
                  <a:pt x="12143" y="7398"/>
                  <a:pt x="12144" y="7398"/>
                  <a:pt x="12146" y="7398"/>
                </a:cubicBezTo>
                <a:cubicBezTo>
                  <a:pt x="12158" y="7400"/>
                  <a:pt x="12163" y="7407"/>
                  <a:pt x="12160" y="7421"/>
                </a:cubicBezTo>
                <a:cubicBezTo>
                  <a:pt x="12154" y="7451"/>
                  <a:pt x="12130" y="7474"/>
                  <a:pt x="12126" y="7505"/>
                </a:cubicBezTo>
                <a:cubicBezTo>
                  <a:pt x="12123" y="7525"/>
                  <a:pt x="12149" y="7536"/>
                  <a:pt x="12143" y="7558"/>
                </a:cubicBezTo>
                <a:cubicBezTo>
                  <a:pt x="12126" y="7613"/>
                  <a:pt x="12110" y="7615"/>
                  <a:pt x="12100" y="7617"/>
                </a:cubicBezTo>
                <a:cubicBezTo>
                  <a:pt x="12085" y="7620"/>
                  <a:pt x="12074" y="7615"/>
                  <a:pt x="12068" y="7612"/>
                </a:cubicBezTo>
                <a:cubicBezTo>
                  <a:pt x="12050" y="7603"/>
                  <a:pt x="12037" y="7586"/>
                  <a:pt x="12019" y="7575"/>
                </a:cubicBezTo>
                <a:cubicBezTo>
                  <a:pt x="12009" y="7570"/>
                  <a:pt x="11998" y="7568"/>
                  <a:pt x="11988" y="7564"/>
                </a:cubicBezTo>
                <a:cubicBezTo>
                  <a:pt x="11958" y="7551"/>
                  <a:pt x="11869" y="7489"/>
                  <a:pt x="11841" y="7491"/>
                </a:cubicBezTo>
                <a:cubicBezTo>
                  <a:pt x="11831" y="7491"/>
                  <a:pt x="11823" y="7499"/>
                  <a:pt x="11813" y="7498"/>
                </a:cubicBezTo>
                <a:cubicBezTo>
                  <a:pt x="11813" y="7498"/>
                  <a:pt x="11812" y="7498"/>
                  <a:pt x="11812" y="7498"/>
                </a:cubicBezTo>
                <a:cubicBezTo>
                  <a:pt x="11807" y="7498"/>
                  <a:pt x="11798" y="7496"/>
                  <a:pt x="11792" y="74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49" name="AutoShape 9"/>
          <p:cNvSpPr>
            <a:spLocks/>
          </p:cNvSpPr>
          <p:nvPr/>
        </p:nvSpPr>
        <p:spPr bwMode="auto">
          <a:xfrm>
            <a:off x="5448300" y="10288588"/>
            <a:ext cx="279400" cy="279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14787"/>
                </a:moveTo>
                <a:cubicBezTo>
                  <a:pt x="8600" y="14787"/>
                  <a:pt x="6814" y="13002"/>
                  <a:pt x="6814" y="10801"/>
                </a:cubicBezTo>
                <a:cubicBezTo>
                  <a:pt x="6814" y="8598"/>
                  <a:pt x="8600" y="6815"/>
                  <a:pt x="10801" y="6815"/>
                </a:cubicBezTo>
                <a:cubicBezTo>
                  <a:pt x="13000" y="6815"/>
                  <a:pt x="14785" y="8598"/>
                  <a:pt x="14785" y="10801"/>
                </a:cubicBezTo>
                <a:cubicBezTo>
                  <a:pt x="14785" y="13002"/>
                  <a:pt x="13000" y="14787"/>
                  <a:pt x="10801" y="14787"/>
                </a:cubicBezTo>
                <a:close/>
                <a:moveTo>
                  <a:pt x="10801" y="0"/>
                </a:moveTo>
                <a:cubicBezTo>
                  <a:pt x="4836" y="0"/>
                  <a:pt x="0" y="4837"/>
                  <a:pt x="0" y="10801"/>
                </a:cubicBezTo>
                <a:cubicBezTo>
                  <a:pt x="0" y="16765"/>
                  <a:pt x="4836" y="21599"/>
                  <a:pt x="10801" y="21599"/>
                </a:cubicBezTo>
                <a:cubicBezTo>
                  <a:pt x="16765" y="21599"/>
                  <a:pt x="21599" y="16765"/>
                  <a:pt x="21599" y="10801"/>
                </a:cubicBezTo>
                <a:cubicBezTo>
                  <a:pt x="21599" y="4837"/>
                  <a:pt x="16765" y="0"/>
                  <a:pt x="108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0" name="AutoShape 10"/>
          <p:cNvSpPr>
            <a:spLocks/>
          </p:cNvSpPr>
          <p:nvPr/>
        </p:nvSpPr>
        <p:spPr bwMode="auto">
          <a:xfrm>
            <a:off x="5372100" y="9601200"/>
            <a:ext cx="14732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27" y="19765"/>
                </a:moveTo>
                <a:cubicBezTo>
                  <a:pt x="14950" y="19765"/>
                  <a:pt x="14644" y="19284"/>
                  <a:pt x="14644" y="18692"/>
                </a:cubicBezTo>
                <a:cubicBezTo>
                  <a:pt x="14644" y="18099"/>
                  <a:pt x="14950" y="17618"/>
                  <a:pt x="15327" y="17618"/>
                </a:cubicBezTo>
                <a:cubicBezTo>
                  <a:pt x="15705" y="17618"/>
                  <a:pt x="16011" y="18099"/>
                  <a:pt x="16011" y="18692"/>
                </a:cubicBezTo>
                <a:cubicBezTo>
                  <a:pt x="16011" y="19284"/>
                  <a:pt x="15705" y="19765"/>
                  <a:pt x="15327" y="19765"/>
                </a:cubicBezTo>
                <a:close/>
                <a:moveTo>
                  <a:pt x="6949" y="11911"/>
                </a:moveTo>
                <a:lnTo>
                  <a:pt x="3418" y="11911"/>
                </a:lnTo>
                <a:lnTo>
                  <a:pt x="3944" y="8491"/>
                </a:lnTo>
                <a:lnTo>
                  <a:pt x="6949" y="8491"/>
                </a:lnTo>
                <a:cubicBezTo>
                  <a:pt x="6949" y="8491"/>
                  <a:pt x="6949" y="11911"/>
                  <a:pt x="6949" y="11911"/>
                </a:cubicBezTo>
                <a:close/>
                <a:moveTo>
                  <a:pt x="4996" y="0"/>
                </a:moveTo>
                <a:lnTo>
                  <a:pt x="4996" y="6486"/>
                </a:lnTo>
                <a:lnTo>
                  <a:pt x="2892" y="6486"/>
                </a:lnTo>
                <a:lnTo>
                  <a:pt x="2216" y="11685"/>
                </a:lnTo>
                <a:lnTo>
                  <a:pt x="0" y="13380"/>
                </a:lnTo>
                <a:lnTo>
                  <a:pt x="0" y="18692"/>
                </a:lnTo>
                <a:lnTo>
                  <a:pt x="986" y="18692"/>
                </a:lnTo>
                <a:cubicBezTo>
                  <a:pt x="986" y="16786"/>
                  <a:pt x="1970" y="15242"/>
                  <a:pt x="3184" y="15242"/>
                </a:cubicBezTo>
                <a:cubicBezTo>
                  <a:pt x="4398" y="15242"/>
                  <a:pt x="5381" y="16786"/>
                  <a:pt x="5381" y="18692"/>
                </a:cubicBezTo>
                <a:lnTo>
                  <a:pt x="11044" y="18692"/>
                </a:lnTo>
                <a:lnTo>
                  <a:pt x="12434" y="16510"/>
                </a:lnTo>
                <a:lnTo>
                  <a:pt x="14104" y="16510"/>
                </a:lnTo>
                <a:cubicBezTo>
                  <a:pt x="13718" y="17043"/>
                  <a:pt x="13475" y="17822"/>
                  <a:pt x="13475" y="18692"/>
                </a:cubicBezTo>
                <a:cubicBezTo>
                  <a:pt x="13475" y="20298"/>
                  <a:pt x="14305" y="21600"/>
                  <a:pt x="15327" y="21600"/>
                </a:cubicBezTo>
                <a:cubicBezTo>
                  <a:pt x="16351" y="21600"/>
                  <a:pt x="17180" y="20298"/>
                  <a:pt x="17180" y="18692"/>
                </a:cubicBezTo>
                <a:cubicBezTo>
                  <a:pt x="17180" y="17822"/>
                  <a:pt x="16937" y="17043"/>
                  <a:pt x="16552" y="16510"/>
                </a:cubicBezTo>
                <a:lnTo>
                  <a:pt x="20510" y="16510"/>
                </a:lnTo>
                <a:lnTo>
                  <a:pt x="20510" y="15095"/>
                </a:lnTo>
                <a:lnTo>
                  <a:pt x="21599" y="15095"/>
                </a:lnTo>
                <a:lnTo>
                  <a:pt x="21599" y="0"/>
                </a:lnTo>
                <a:cubicBezTo>
                  <a:pt x="21599" y="0"/>
                  <a:pt x="4996" y="0"/>
                  <a:pt x="499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1" name="AutoShape 11"/>
          <p:cNvSpPr>
            <a:spLocks/>
          </p:cNvSpPr>
          <p:nvPr/>
        </p:nvSpPr>
        <p:spPr bwMode="auto">
          <a:xfrm>
            <a:off x="6985000" y="7691438"/>
            <a:ext cx="9398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207" y="16168"/>
                </a:moveTo>
                <a:lnTo>
                  <a:pt x="8207" y="5696"/>
                </a:lnTo>
                <a:lnTo>
                  <a:pt x="16643" y="10932"/>
                </a:lnTo>
                <a:cubicBezTo>
                  <a:pt x="16643" y="10932"/>
                  <a:pt x="8207" y="16168"/>
                  <a:pt x="8207" y="16168"/>
                </a:cubicBezTo>
                <a:close/>
                <a:moveTo>
                  <a:pt x="10799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799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799" y="0"/>
                </a:cubicBezTo>
                <a:cubicBezTo>
                  <a:pt x="10799" y="0"/>
                  <a:pt x="10799" y="0"/>
                  <a:pt x="10799" y="0"/>
                </a:cubicBezTo>
                <a:close/>
                <a:moveTo>
                  <a:pt x="10799" y="2122"/>
                </a:moveTo>
                <a:cubicBezTo>
                  <a:pt x="13129" y="2122"/>
                  <a:pt x="15318" y="3028"/>
                  <a:pt x="16962" y="4673"/>
                </a:cubicBezTo>
                <a:cubicBezTo>
                  <a:pt x="18600" y="6311"/>
                  <a:pt x="19502" y="8486"/>
                  <a:pt x="19502" y="10800"/>
                </a:cubicBezTo>
                <a:cubicBezTo>
                  <a:pt x="19502" y="13112"/>
                  <a:pt x="18600" y="15288"/>
                  <a:pt x="16962" y="16926"/>
                </a:cubicBezTo>
                <a:cubicBezTo>
                  <a:pt x="15318" y="18571"/>
                  <a:pt x="13129" y="19477"/>
                  <a:pt x="10799" y="19477"/>
                </a:cubicBezTo>
                <a:cubicBezTo>
                  <a:pt x="8470" y="19477"/>
                  <a:pt x="6281" y="18571"/>
                  <a:pt x="4637" y="16926"/>
                </a:cubicBezTo>
                <a:cubicBezTo>
                  <a:pt x="2999" y="15288"/>
                  <a:pt x="2097" y="13112"/>
                  <a:pt x="2097" y="10800"/>
                </a:cubicBezTo>
                <a:cubicBezTo>
                  <a:pt x="2097" y="8486"/>
                  <a:pt x="2999" y="6311"/>
                  <a:pt x="4637" y="4673"/>
                </a:cubicBezTo>
                <a:cubicBezTo>
                  <a:pt x="6281" y="3028"/>
                  <a:pt x="8470" y="2122"/>
                  <a:pt x="10799" y="2122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2" name="AutoShape 12"/>
          <p:cNvSpPr>
            <a:spLocks/>
          </p:cNvSpPr>
          <p:nvPr/>
        </p:nvSpPr>
        <p:spPr bwMode="auto">
          <a:xfrm>
            <a:off x="19189700" y="7670800"/>
            <a:ext cx="1155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4" y="18553"/>
                </a:moveTo>
                <a:cubicBezTo>
                  <a:pt x="16843" y="18553"/>
                  <a:pt x="16194" y="17762"/>
                  <a:pt x="16194" y="16788"/>
                </a:cubicBezTo>
                <a:cubicBezTo>
                  <a:pt x="16194" y="15814"/>
                  <a:pt x="16843" y="15024"/>
                  <a:pt x="17644" y="15024"/>
                </a:cubicBezTo>
                <a:cubicBezTo>
                  <a:pt x="18445" y="15024"/>
                  <a:pt x="19095" y="15814"/>
                  <a:pt x="19095" y="16788"/>
                </a:cubicBezTo>
                <a:cubicBezTo>
                  <a:pt x="19095" y="17762"/>
                  <a:pt x="18445" y="18553"/>
                  <a:pt x="17644" y="18553"/>
                </a:cubicBezTo>
                <a:close/>
                <a:moveTo>
                  <a:pt x="21600" y="17437"/>
                </a:moveTo>
                <a:lnTo>
                  <a:pt x="21600" y="16141"/>
                </a:lnTo>
                <a:lnTo>
                  <a:pt x="21024" y="15891"/>
                </a:lnTo>
                <a:cubicBezTo>
                  <a:pt x="20804" y="15797"/>
                  <a:pt x="20628" y="15592"/>
                  <a:pt x="20539" y="15331"/>
                </a:cubicBezTo>
                <a:lnTo>
                  <a:pt x="20538" y="15330"/>
                </a:lnTo>
                <a:cubicBezTo>
                  <a:pt x="20449" y="15068"/>
                  <a:pt x="20455" y="14772"/>
                  <a:pt x="20556" y="14515"/>
                </a:cubicBezTo>
                <a:lnTo>
                  <a:pt x="20818" y="13845"/>
                </a:lnTo>
                <a:lnTo>
                  <a:pt x="20064" y="12928"/>
                </a:lnTo>
                <a:lnTo>
                  <a:pt x="19513" y="13247"/>
                </a:lnTo>
                <a:cubicBezTo>
                  <a:pt x="19302" y="13369"/>
                  <a:pt x="19058" y="13377"/>
                  <a:pt x="18843" y="13268"/>
                </a:cubicBezTo>
                <a:lnTo>
                  <a:pt x="18842" y="13268"/>
                </a:lnTo>
                <a:cubicBezTo>
                  <a:pt x="18627" y="13159"/>
                  <a:pt x="18460" y="12944"/>
                  <a:pt x="18382" y="12677"/>
                </a:cubicBezTo>
                <a:lnTo>
                  <a:pt x="18177" y="11977"/>
                </a:lnTo>
                <a:lnTo>
                  <a:pt x="17112" y="11977"/>
                </a:lnTo>
                <a:lnTo>
                  <a:pt x="16907" y="12677"/>
                </a:lnTo>
                <a:cubicBezTo>
                  <a:pt x="16829" y="12944"/>
                  <a:pt x="16661" y="13159"/>
                  <a:pt x="16446" y="13268"/>
                </a:cubicBezTo>
                <a:cubicBezTo>
                  <a:pt x="16230" y="13377"/>
                  <a:pt x="15987" y="13369"/>
                  <a:pt x="15776" y="13247"/>
                </a:cubicBezTo>
                <a:lnTo>
                  <a:pt x="15224" y="12928"/>
                </a:lnTo>
                <a:lnTo>
                  <a:pt x="14471" y="13845"/>
                </a:lnTo>
                <a:lnTo>
                  <a:pt x="14733" y="14515"/>
                </a:lnTo>
                <a:cubicBezTo>
                  <a:pt x="14833" y="14771"/>
                  <a:pt x="14840" y="15068"/>
                  <a:pt x="14750" y="15330"/>
                </a:cubicBezTo>
                <a:lnTo>
                  <a:pt x="14750" y="15331"/>
                </a:lnTo>
                <a:cubicBezTo>
                  <a:pt x="14661" y="15593"/>
                  <a:pt x="14485" y="15797"/>
                  <a:pt x="14265" y="15891"/>
                </a:cubicBezTo>
                <a:lnTo>
                  <a:pt x="13690" y="16141"/>
                </a:lnTo>
                <a:lnTo>
                  <a:pt x="13690" y="17437"/>
                </a:lnTo>
                <a:lnTo>
                  <a:pt x="14265" y="17686"/>
                </a:lnTo>
                <a:cubicBezTo>
                  <a:pt x="14484" y="17780"/>
                  <a:pt x="14661" y="17984"/>
                  <a:pt x="14750" y="18246"/>
                </a:cubicBezTo>
                <a:cubicBezTo>
                  <a:pt x="14840" y="18509"/>
                  <a:pt x="14834" y="18805"/>
                  <a:pt x="14733" y="19061"/>
                </a:cubicBezTo>
                <a:lnTo>
                  <a:pt x="14471" y="19733"/>
                </a:lnTo>
                <a:lnTo>
                  <a:pt x="15224" y="20649"/>
                </a:lnTo>
                <a:lnTo>
                  <a:pt x="15776" y="20330"/>
                </a:lnTo>
                <a:cubicBezTo>
                  <a:pt x="15987" y="20208"/>
                  <a:pt x="16230" y="20200"/>
                  <a:pt x="16446" y="20309"/>
                </a:cubicBezTo>
                <a:cubicBezTo>
                  <a:pt x="16661" y="20418"/>
                  <a:pt x="16829" y="20633"/>
                  <a:pt x="16907" y="20899"/>
                </a:cubicBezTo>
                <a:lnTo>
                  <a:pt x="17112" y="21600"/>
                </a:lnTo>
                <a:lnTo>
                  <a:pt x="18177" y="21600"/>
                </a:lnTo>
                <a:lnTo>
                  <a:pt x="18381" y="20904"/>
                </a:lnTo>
                <a:cubicBezTo>
                  <a:pt x="18459" y="20634"/>
                  <a:pt x="18628" y="20418"/>
                  <a:pt x="18845" y="20307"/>
                </a:cubicBezTo>
                <a:lnTo>
                  <a:pt x="18846" y="20307"/>
                </a:lnTo>
                <a:cubicBezTo>
                  <a:pt x="19059" y="20200"/>
                  <a:pt x="19300" y="20207"/>
                  <a:pt x="19509" y="20328"/>
                </a:cubicBezTo>
                <a:lnTo>
                  <a:pt x="20064" y="20649"/>
                </a:lnTo>
                <a:lnTo>
                  <a:pt x="20818" y="19733"/>
                </a:lnTo>
                <a:lnTo>
                  <a:pt x="20555" y="19061"/>
                </a:lnTo>
                <a:cubicBezTo>
                  <a:pt x="20455" y="18805"/>
                  <a:pt x="20449" y="18508"/>
                  <a:pt x="20538" y="18246"/>
                </a:cubicBezTo>
                <a:cubicBezTo>
                  <a:pt x="20628" y="17984"/>
                  <a:pt x="20804" y="17780"/>
                  <a:pt x="21024" y="17685"/>
                </a:cubicBezTo>
                <a:cubicBezTo>
                  <a:pt x="21024" y="17685"/>
                  <a:pt x="21600" y="17437"/>
                  <a:pt x="21600" y="17437"/>
                </a:cubicBezTo>
                <a:close/>
                <a:moveTo>
                  <a:pt x="7439" y="12369"/>
                </a:moveTo>
                <a:cubicBezTo>
                  <a:pt x="5932" y="12369"/>
                  <a:pt x="4711" y="10883"/>
                  <a:pt x="4711" y="9050"/>
                </a:cubicBezTo>
                <a:cubicBezTo>
                  <a:pt x="4711" y="7217"/>
                  <a:pt x="5932" y="5731"/>
                  <a:pt x="7439" y="5731"/>
                </a:cubicBezTo>
                <a:cubicBezTo>
                  <a:pt x="8946" y="5731"/>
                  <a:pt x="10168" y="7217"/>
                  <a:pt x="10168" y="9050"/>
                </a:cubicBezTo>
                <a:cubicBezTo>
                  <a:pt x="10168" y="10883"/>
                  <a:pt x="8946" y="12369"/>
                  <a:pt x="7439" y="12369"/>
                </a:cubicBezTo>
                <a:close/>
                <a:moveTo>
                  <a:pt x="14879" y="10269"/>
                </a:moveTo>
                <a:lnTo>
                  <a:pt x="14879" y="7831"/>
                </a:lnTo>
                <a:lnTo>
                  <a:pt x="13796" y="7363"/>
                </a:lnTo>
                <a:cubicBezTo>
                  <a:pt x="13383" y="7185"/>
                  <a:pt x="13051" y="6801"/>
                  <a:pt x="12884" y="6308"/>
                </a:cubicBezTo>
                <a:lnTo>
                  <a:pt x="12883" y="6308"/>
                </a:lnTo>
                <a:cubicBezTo>
                  <a:pt x="12715" y="5814"/>
                  <a:pt x="12727" y="5257"/>
                  <a:pt x="12915" y="4775"/>
                </a:cubicBezTo>
                <a:lnTo>
                  <a:pt x="13408" y="3513"/>
                </a:lnTo>
                <a:lnTo>
                  <a:pt x="11991" y="1789"/>
                </a:lnTo>
                <a:lnTo>
                  <a:pt x="10954" y="2389"/>
                </a:lnTo>
                <a:cubicBezTo>
                  <a:pt x="10558" y="2618"/>
                  <a:pt x="10099" y="2632"/>
                  <a:pt x="9694" y="2428"/>
                </a:cubicBezTo>
                <a:cubicBezTo>
                  <a:pt x="9693" y="2427"/>
                  <a:pt x="9693" y="2427"/>
                  <a:pt x="9693" y="2427"/>
                </a:cubicBezTo>
                <a:cubicBezTo>
                  <a:pt x="9288" y="2223"/>
                  <a:pt x="8973" y="1819"/>
                  <a:pt x="8826" y="131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317"/>
                </a:lnTo>
                <a:cubicBezTo>
                  <a:pt x="5905" y="1819"/>
                  <a:pt x="5590" y="2223"/>
                  <a:pt x="5185" y="2427"/>
                </a:cubicBezTo>
                <a:lnTo>
                  <a:pt x="5185" y="2428"/>
                </a:lnTo>
                <a:cubicBezTo>
                  <a:pt x="4779" y="2633"/>
                  <a:pt x="4321" y="2618"/>
                  <a:pt x="3924" y="2389"/>
                </a:cubicBezTo>
                <a:lnTo>
                  <a:pt x="2887" y="1789"/>
                </a:lnTo>
                <a:lnTo>
                  <a:pt x="1470" y="3513"/>
                </a:lnTo>
                <a:lnTo>
                  <a:pt x="1963" y="4774"/>
                </a:lnTo>
                <a:cubicBezTo>
                  <a:pt x="2152" y="5257"/>
                  <a:pt x="2164" y="5815"/>
                  <a:pt x="1995" y="6308"/>
                </a:cubicBezTo>
                <a:cubicBezTo>
                  <a:pt x="1995" y="6308"/>
                  <a:pt x="1995" y="6308"/>
                  <a:pt x="1995" y="6308"/>
                </a:cubicBezTo>
                <a:cubicBezTo>
                  <a:pt x="1827" y="6801"/>
                  <a:pt x="1495" y="7184"/>
                  <a:pt x="1082" y="7363"/>
                </a:cubicBezTo>
                <a:lnTo>
                  <a:pt x="0" y="7831"/>
                </a:lnTo>
                <a:lnTo>
                  <a:pt x="0" y="10269"/>
                </a:lnTo>
                <a:lnTo>
                  <a:pt x="1082" y="10738"/>
                </a:lnTo>
                <a:cubicBezTo>
                  <a:pt x="1495" y="10916"/>
                  <a:pt x="1827" y="11300"/>
                  <a:pt x="1995" y="11792"/>
                </a:cubicBezTo>
                <a:lnTo>
                  <a:pt x="1995" y="11793"/>
                </a:lnTo>
                <a:cubicBezTo>
                  <a:pt x="2164" y="12286"/>
                  <a:pt x="2152" y="12844"/>
                  <a:pt x="1963" y="13326"/>
                </a:cubicBezTo>
                <a:lnTo>
                  <a:pt x="1470" y="14588"/>
                </a:lnTo>
                <a:lnTo>
                  <a:pt x="2887" y="16311"/>
                </a:lnTo>
                <a:lnTo>
                  <a:pt x="3924" y="15712"/>
                </a:lnTo>
                <a:cubicBezTo>
                  <a:pt x="4321" y="15483"/>
                  <a:pt x="4779" y="15469"/>
                  <a:pt x="5185" y="15673"/>
                </a:cubicBezTo>
                <a:lnTo>
                  <a:pt x="5186" y="15673"/>
                </a:lnTo>
                <a:cubicBezTo>
                  <a:pt x="5591" y="15877"/>
                  <a:pt x="5905" y="16281"/>
                  <a:pt x="6052" y="16784"/>
                </a:cubicBezTo>
                <a:lnTo>
                  <a:pt x="6437" y="18101"/>
                </a:lnTo>
                <a:lnTo>
                  <a:pt x="8441" y="18101"/>
                </a:lnTo>
                <a:lnTo>
                  <a:pt x="8824" y="16792"/>
                </a:lnTo>
                <a:cubicBezTo>
                  <a:pt x="8972" y="16285"/>
                  <a:pt x="9290" y="15877"/>
                  <a:pt x="9698" y="15670"/>
                </a:cubicBezTo>
                <a:cubicBezTo>
                  <a:pt x="9698" y="15670"/>
                  <a:pt x="9699" y="15670"/>
                  <a:pt x="9699" y="15670"/>
                </a:cubicBezTo>
                <a:cubicBezTo>
                  <a:pt x="10101" y="15467"/>
                  <a:pt x="10555" y="15481"/>
                  <a:pt x="10948" y="15708"/>
                </a:cubicBezTo>
                <a:lnTo>
                  <a:pt x="11991" y="16311"/>
                </a:lnTo>
                <a:lnTo>
                  <a:pt x="13408" y="14588"/>
                </a:lnTo>
                <a:lnTo>
                  <a:pt x="12915" y="13325"/>
                </a:lnTo>
                <a:cubicBezTo>
                  <a:pt x="12727" y="12844"/>
                  <a:pt x="12715" y="12286"/>
                  <a:pt x="12883" y="11793"/>
                </a:cubicBezTo>
                <a:cubicBezTo>
                  <a:pt x="13052" y="11300"/>
                  <a:pt x="13384" y="10916"/>
                  <a:pt x="13797" y="10737"/>
                </a:cubicBezTo>
                <a:cubicBezTo>
                  <a:pt x="13797" y="10737"/>
                  <a:pt x="14879" y="10269"/>
                  <a:pt x="14879" y="102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3" name="AutoShape 13"/>
          <p:cNvSpPr>
            <a:spLocks/>
          </p:cNvSpPr>
          <p:nvPr/>
        </p:nvSpPr>
        <p:spPr bwMode="auto">
          <a:xfrm>
            <a:off x="15036800" y="3848100"/>
            <a:ext cx="5080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110" y="2630"/>
                </a:moveTo>
                <a:lnTo>
                  <a:pt x="10493" y="2630"/>
                </a:lnTo>
                <a:lnTo>
                  <a:pt x="10493" y="7417"/>
                </a:lnTo>
                <a:lnTo>
                  <a:pt x="8110" y="7417"/>
                </a:lnTo>
                <a:cubicBezTo>
                  <a:pt x="8110" y="7417"/>
                  <a:pt x="8110" y="2630"/>
                  <a:pt x="8110" y="2630"/>
                </a:cubicBezTo>
                <a:close/>
                <a:moveTo>
                  <a:pt x="0" y="13264"/>
                </a:moveTo>
                <a:lnTo>
                  <a:pt x="21600" y="13264"/>
                </a:lnTo>
                <a:cubicBezTo>
                  <a:pt x="21600" y="8459"/>
                  <a:pt x="15944" y="8225"/>
                  <a:pt x="15944" y="4841"/>
                </a:cubicBezTo>
                <a:cubicBezTo>
                  <a:pt x="15944" y="2249"/>
                  <a:pt x="18967" y="1704"/>
                  <a:pt x="19099" y="0"/>
                </a:cubicBezTo>
                <a:lnTo>
                  <a:pt x="2500" y="0"/>
                </a:lnTo>
                <a:cubicBezTo>
                  <a:pt x="2634" y="1719"/>
                  <a:pt x="5655" y="2229"/>
                  <a:pt x="5655" y="4841"/>
                </a:cubicBezTo>
                <a:cubicBezTo>
                  <a:pt x="5655" y="8235"/>
                  <a:pt x="0" y="8444"/>
                  <a:pt x="0" y="13264"/>
                </a:cubicBezTo>
                <a:close/>
                <a:moveTo>
                  <a:pt x="12786" y="14574"/>
                </a:moveTo>
                <a:lnTo>
                  <a:pt x="12786" y="19485"/>
                </a:lnTo>
                <a:lnTo>
                  <a:pt x="8813" y="21600"/>
                </a:lnTo>
                <a:lnTo>
                  <a:pt x="8813" y="14574"/>
                </a:lnTo>
                <a:cubicBezTo>
                  <a:pt x="8813" y="14574"/>
                  <a:pt x="12786" y="14574"/>
                  <a:pt x="12786" y="1457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4" name="AutoShape 14"/>
          <p:cNvSpPr>
            <a:spLocks/>
          </p:cNvSpPr>
          <p:nvPr/>
        </p:nvSpPr>
        <p:spPr bwMode="auto">
          <a:xfrm>
            <a:off x="17640300" y="5727700"/>
            <a:ext cx="812800" cy="965200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21598" y="8307"/>
                </a:moveTo>
                <a:cubicBezTo>
                  <a:pt x="21598" y="7572"/>
                  <a:pt x="20893" y="6975"/>
                  <a:pt x="20023" y="6976"/>
                </a:cubicBezTo>
                <a:cubicBezTo>
                  <a:pt x="19153" y="6975"/>
                  <a:pt x="18448" y="7572"/>
                  <a:pt x="18449" y="8308"/>
                </a:cubicBezTo>
                <a:lnTo>
                  <a:pt x="18450" y="13884"/>
                </a:lnTo>
                <a:cubicBezTo>
                  <a:pt x="18450" y="14620"/>
                  <a:pt x="19154" y="15215"/>
                  <a:pt x="20025" y="15215"/>
                </a:cubicBezTo>
                <a:cubicBezTo>
                  <a:pt x="20895" y="15215"/>
                  <a:pt x="21599" y="14620"/>
                  <a:pt x="21600" y="13883"/>
                </a:cubicBezTo>
                <a:cubicBezTo>
                  <a:pt x="21600" y="13883"/>
                  <a:pt x="21598" y="8307"/>
                  <a:pt x="21598" y="8307"/>
                </a:cubicBezTo>
                <a:close/>
                <a:moveTo>
                  <a:pt x="3761" y="7229"/>
                </a:moveTo>
                <a:lnTo>
                  <a:pt x="3763" y="15870"/>
                </a:lnTo>
                <a:cubicBezTo>
                  <a:pt x="3762" y="16656"/>
                  <a:pt x="4514" y="17291"/>
                  <a:pt x="5444" y="17291"/>
                </a:cubicBezTo>
                <a:lnTo>
                  <a:pt x="6589" y="17291"/>
                </a:lnTo>
                <a:lnTo>
                  <a:pt x="6589" y="20241"/>
                </a:lnTo>
                <a:cubicBezTo>
                  <a:pt x="6589" y="20976"/>
                  <a:pt x="7295" y="21574"/>
                  <a:pt x="8163" y="21574"/>
                </a:cubicBezTo>
                <a:cubicBezTo>
                  <a:pt x="9033" y="21574"/>
                  <a:pt x="9738" y="20976"/>
                  <a:pt x="9738" y="20241"/>
                </a:cubicBezTo>
                <a:lnTo>
                  <a:pt x="9738" y="17291"/>
                </a:lnTo>
                <a:lnTo>
                  <a:pt x="11864" y="17291"/>
                </a:lnTo>
                <a:lnTo>
                  <a:pt x="11864" y="20241"/>
                </a:lnTo>
                <a:cubicBezTo>
                  <a:pt x="11864" y="20975"/>
                  <a:pt x="12571" y="21573"/>
                  <a:pt x="13439" y="21572"/>
                </a:cubicBezTo>
                <a:cubicBezTo>
                  <a:pt x="14309" y="21572"/>
                  <a:pt x="15014" y="20974"/>
                  <a:pt x="15014" y="20239"/>
                </a:cubicBezTo>
                <a:lnTo>
                  <a:pt x="15014" y="17290"/>
                </a:lnTo>
                <a:lnTo>
                  <a:pt x="16161" y="17289"/>
                </a:lnTo>
                <a:cubicBezTo>
                  <a:pt x="17089" y="17290"/>
                  <a:pt x="17843" y="16654"/>
                  <a:pt x="17843" y="15868"/>
                </a:cubicBezTo>
                <a:lnTo>
                  <a:pt x="17841" y="7227"/>
                </a:lnTo>
                <a:cubicBezTo>
                  <a:pt x="17841" y="7227"/>
                  <a:pt x="3761" y="7229"/>
                  <a:pt x="3761" y="7229"/>
                </a:cubicBezTo>
                <a:close/>
                <a:moveTo>
                  <a:pt x="14029" y="4592"/>
                </a:moveTo>
                <a:cubicBezTo>
                  <a:pt x="13700" y="4593"/>
                  <a:pt x="13434" y="4367"/>
                  <a:pt x="13434" y="4089"/>
                </a:cubicBezTo>
                <a:cubicBezTo>
                  <a:pt x="13435" y="3814"/>
                  <a:pt x="13700" y="3586"/>
                  <a:pt x="14029" y="3585"/>
                </a:cubicBezTo>
                <a:cubicBezTo>
                  <a:pt x="14355" y="3585"/>
                  <a:pt x="14622" y="3813"/>
                  <a:pt x="14622" y="4089"/>
                </a:cubicBezTo>
                <a:cubicBezTo>
                  <a:pt x="14623" y="4367"/>
                  <a:pt x="14356" y="4592"/>
                  <a:pt x="14029" y="4592"/>
                </a:cubicBezTo>
                <a:moveTo>
                  <a:pt x="7568" y="4593"/>
                </a:moveTo>
                <a:cubicBezTo>
                  <a:pt x="7242" y="4593"/>
                  <a:pt x="6976" y="4368"/>
                  <a:pt x="6976" y="4090"/>
                </a:cubicBezTo>
                <a:cubicBezTo>
                  <a:pt x="6976" y="3814"/>
                  <a:pt x="7241" y="3587"/>
                  <a:pt x="7569" y="3587"/>
                </a:cubicBezTo>
                <a:cubicBezTo>
                  <a:pt x="7898" y="3587"/>
                  <a:pt x="8164" y="3814"/>
                  <a:pt x="8165" y="4090"/>
                </a:cubicBezTo>
                <a:cubicBezTo>
                  <a:pt x="8165" y="4367"/>
                  <a:pt x="7898" y="4593"/>
                  <a:pt x="7568" y="4593"/>
                </a:cubicBezTo>
                <a:moveTo>
                  <a:pt x="14275" y="1970"/>
                </a:moveTo>
                <a:lnTo>
                  <a:pt x="15374" y="273"/>
                </a:lnTo>
                <a:cubicBezTo>
                  <a:pt x="15433" y="184"/>
                  <a:pt x="15394" y="71"/>
                  <a:pt x="15288" y="21"/>
                </a:cubicBezTo>
                <a:cubicBezTo>
                  <a:pt x="15181" y="-26"/>
                  <a:pt x="15048" y="6"/>
                  <a:pt x="14992" y="95"/>
                </a:cubicBezTo>
                <a:lnTo>
                  <a:pt x="13881" y="1810"/>
                </a:lnTo>
                <a:cubicBezTo>
                  <a:pt x="11929" y="1076"/>
                  <a:pt x="9646" y="1083"/>
                  <a:pt x="7717" y="1807"/>
                </a:cubicBezTo>
                <a:lnTo>
                  <a:pt x="6605" y="97"/>
                </a:lnTo>
                <a:cubicBezTo>
                  <a:pt x="6547" y="7"/>
                  <a:pt x="6414" y="-26"/>
                  <a:pt x="6309" y="24"/>
                </a:cubicBezTo>
                <a:cubicBezTo>
                  <a:pt x="6202" y="72"/>
                  <a:pt x="6163" y="185"/>
                  <a:pt x="6223" y="273"/>
                </a:cubicBezTo>
                <a:lnTo>
                  <a:pt x="7322" y="1970"/>
                </a:lnTo>
                <a:cubicBezTo>
                  <a:pt x="5161" y="2912"/>
                  <a:pt x="3760" y="4706"/>
                  <a:pt x="3761" y="6765"/>
                </a:cubicBezTo>
                <a:lnTo>
                  <a:pt x="17841" y="6765"/>
                </a:lnTo>
                <a:cubicBezTo>
                  <a:pt x="17841" y="4705"/>
                  <a:pt x="16432" y="2915"/>
                  <a:pt x="14275" y="1970"/>
                </a:cubicBezTo>
                <a:moveTo>
                  <a:pt x="1575" y="6977"/>
                </a:moveTo>
                <a:cubicBezTo>
                  <a:pt x="705" y="6977"/>
                  <a:pt x="0" y="7574"/>
                  <a:pt x="0" y="8309"/>
                </a:cubicBezTo>
                <a:lnTo>
                  <a:pt x="1" y="13885"/>
                </a:lnTo>
                <a:cubicBezTo>
                  <a:pt x="1" y="14622"/>
                  <a:pt x="706" y="15217"/>
                  <a:pt x="1576" y="15217"/>
                </a:cubicBezTo>
                <a:cubicBezTo>
                  <a:pt x="2446" y="15217"/>
                  <a:pt x="3151" y="14622"/>
                  <a:pt x="3150" y="13885"/>
                </a:cubicBezTo>
                <a:lnTo>
                  <a:pt x="3150" y="8308"/>
                </a:lnTo>
                <a:cubicBezTo>
                  <a:pt x="3150" y="7574"/>
                  <a:pt x="2444" y="6977"/>
                  <a:pt x="1575" y="6977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5" name="AutoShape 15"/>
          <p:cNvSpPr>
            <a:spLocks/>
          </p:cNvSpPr>
          <p:nvPr/>
        </p:nvSpPr>
        <p:spPr bwMode="auto">
          <a:xfrm>
            <a:off x="13335000" y="3848100"/>
            <a:ext cx="901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695" y="4044"/>
                </a:moveTo>
                <a:lnTo>
                  <a:pt x="19695" y="19754"/>
                </a:lnTo>
                <a:lnTo>
                  <a:pt x="1849" y="19754"/>
                </a:lnTo>
                <a:lnTo>
                  <a:pt x="1849" y="21600"/>
                </a:lnTo>
                <a:lnTo>
                  <a:pt x="21599" y="21600"/>
                </a:lnTo>
                <a:lnTo>
                  <a:pt x="21599" y="4044"/>
                </a:lnTo>
                <a:cubicBezTo>
                  <a:pt x="21599" y="4044"/>
                  <a:pt x="19695" y="4044"/>
                  <a:pt x="19695" y="4044"/>
                </a:cubicBezTo>
                <a:close/>
                <a:moveTo>
                  <a:pt x="13515" y="14865"/>
                </a:moveTo>
                <a:lnTo>
                  <a:pt x="11916" y="14865"/>
                </a:lnTo>
                <a:lnTo>
                  <a:pt x="11916" y="10561"/>
                </a:lnTo>
                <a:lnTo>
                  <a:pt x="10186" y="10561"/>
                </a:lnTo>
                <a:lnTo>
                  <a:pt x="10186" y="9347"/>
                </a:lnTo>
                <a:cubicBezTo>
                  <a:pt x="11285" y="9375"/>
                  <a:pt x="12054" y="9072"/>
                  <a:pt x="12215" y="8032"/>
                </a:cubicBezTo>
                <a:lnTo>
                  <a:pt x="13515" y="8032"/>
                </a:lnTo>
                <a:cubicBezTo>
                  <a:pt x="13515" y="8032"/>
                  <a:pt x="13515" y="14865"/>
                  <a:pt x="13515" y="14865"/>
                </a:cubicBezTo>
                <a:close/>
                <a:moveTo>
                  <a:pt x="6828" y="14988"/>
                </a:moveTo>
                <a:cubicBezTo>
                  <a:pt x="5215" y="14988"/>
                  <a:pt x="4143" y="14089"/>
                  <a:pt x="4172" y="12384"/>
                </a:cubicBezTo>
                <a:lnTo>
                  <a:pt x="5698" y="12384"/>
                </a:lnTo>
                <a:cubicBezTo>
                  <a:pt x="5725" y="13140"/>
                  <a:pt x="6039" y="13692"/>
                  <a:pt x="6808" y="13692"/>
                </a:cubicBezTo>
                <a:cubicBezTo>
                  <a:pt x="7315" y="13692"/>
                  <a:pt x="7827" y="13400"/>
                  <a:pt x="7827" y="12747"/>
                </a:cubicBezTo>
                <a:cubicBezTo>
                  <a:pt x="7827" y="11921"/>
                  <a:pt x="7232" y="11860"/>
                  <a:pt x="6234" y="11860"/>
                </a:cubicBezTo>
                <a:lnTo>
                  <a:pt x="6234" y="10706"/>
                </a:lnTo>
                <a:cubicBezTo>
                  <a:pt x="6937" y="10765"/>
                  <a:pt x="7699" y="10668"/>
                  <a:pt x="7699" y="9988"/>
                </a:cubicBezTo>
                <a:cubicBezTo>
                  <a:pt x="7699" y="9450"/>
                  <a:pt x="7248" y="9205"/>
                  <a:pt x="6828" y="9205"/>
                </a:cubicBezTo>
                <a:cubicBezTo>
                  <a:pt x="6124" y="9205"/>
                  <a:pt x="5857" y="9704"/>
                  <a:pt x="5870" y="10390"/>
                </a:cubicBezTo>
                <a:lnTo>
                  <a:pt x="4334" y="10390"/>
                </a:lnTo>
                <a:cubicBezTo>
                  <a:pt x="4397" y="8733"/>
                  <a:pt x="5439" y="7900"/>
                  <a:pt x="6818" y="7900"/>
                </a:cubicBezTo>
                <a:cubicBezTo>
                  <a:pt x="8003" y="7900"/>
                  <a:pt x="9230" y="8624"/>
                  <a:pt x="9230" y="9837"/>
                </a:cubicBezTo>
                <a:cubicBezTo>
                  <a:pt x="9230" y="10465"/>
                  <a:pt x="8942" y="10954"/>
                  <a:pt x="8448" y="11192"/>
                </a:cubicBezTo>
                <a:cubicBezTo>
                  <a:pt x="9094" y="11432"/>
                  <a:pt x="9485" y="11996"/>
                  <a:pt x="9485" y="12720"/>
                </a:cubicBezTo>
                <a:cubicBezTo>
                  <a:pt x="9485" y="14139"/>
                  <a:pt x="8270" y="14988"/>
                  <a:pt x="6828" y="14988"/>
                </a:cubicBezTo>
                <a:close/>
                <a:moveTo>
                  <a:pt x="15579" y="2346"/>
                </a:moveTo>
                <a:lnTo>
                  <a:pt x="15579" y="3323"/>
                </a:lnTo>
                <a:cubicBezTo>
                  <a:pt x="15579" y="4484"/>
                  <a:pt x="14600" y="5430"/>
                  <a:pt x="13396" y="5430"/>
                </a:cubicBezTo>
                <a:cubicBezTo>
                  <a:pt x="12192" y="5430"/>
                  <a:pt x="11212" y="4484"/>
                  <a:pt x="11212" y="3323"/>
                </a:cubicBezTo>
                <a:lnTo>
                  <a:pt x="11212" y="2346"/>
                </a:lnTo>
                <a:lnTo>
                  <a:pt x="6738" y="2346"/>
                </a:lnTo>
                <a:lnTo>
                  <a:pt x="6738" y="3318"/>
                </a:lnTo>
                <a:cubicBezTo>
                  <a:pt x="6738" y="4480"/>
                  <a:pt x="5759" y="5425"/>
                  <a:pt x="4555" y="5425"/>
                </a:cubicBezTo>
                <a:cubicBezTo>
                  <a:pt x="3350" y="5425"/>
                  <a:pt x="2371" y="4480"/>
                  <a:pt x="2371" y="3318"/>
                </a:cubicBezTo>
                <a:lnTo>
                  <a:pt x="2371" y="2346"/>
                </a:lnTo>
                <a:lnTo>
                  <a:pt x="0" y="2346"/>
                </a:lnTo>
                <a:lnTo>
                  <a:pt x="0" y="18091"/>
                </a:lnTo>
                <a:lnTo>
                  <a:pt x="17900" y="18091"/>
                </a:lnTo>
                <a:lnTo>
                  <a:pt x="17900" y="2346"/>
                </a:lnTo>
                <a:cubicBezTo>
                  <a:pt x="17900" y="2346"/>
                  <a:pt x="15579" y="2346"/>
                  <a:pt x="15579" y="2346"/>
                </a:cubicBezTo>
                <a:close/>
                <a:moveTo>
                  <a:pt x="5543" y="953"/>
                </a:moveTo>
                <a:cubicBezTo>
                  <a:pt x="5543" y="427"/>
                  <a:pt x="5101" y="0"/>
                  <a:pt x="4555" y="0"/>
                </a:cubicBezTo>
                <a:cubicBezTo>
                  <a:pt x="4009" y="0"/>
                  <a:pt x="3566" y="427"/>
                  <a:pt x="3566" y="953"/>
                </a:cubicBezTo>
                <a:lnTo>
                  <a:pt x="3566" y="3353"/>
                </a:lnTo>
                <a:cubicBezTo>
                  <a:pt x="3566" y="3880"/>
                  <a:pt x="4009" y="4307"/>
                  <a:pt x="4555" y="4307"/>
                </a:cubicBezTo>
                <a:cubicBezTo>
                  <a:pt x="5101" y="4307"/>
                  <a:pt x="5543" y="3880"/>
                  <a:pt x="5543" y="3353"/>
                </a:cubicBezTo>
                <a:cubicBezTo>
                  <a:pt x="5543" y="3353"/>
                  <a:pt x="5543" y="953"/>
                  <a:pt x="5543" y="953"/>
                </a:cubicBezTo>
                <a:close/>
                <a:moveTo>
                  <a:pt x="14385" y="3358"/>
                </a:moveTo>
                <a:cubicBezTo>
                  <a:pt x="14385" y="3884"/>
                  <a:pt x="13942" y="4311"/>
                  <a:pt x="13396" y="4311"/>
                </a:cubicBezTo>
                <a:cubicBezTo>
                  <a:pt x="12850" y="4311"/>
                  <a:pt x="12407" y="3884"/>
                  <a:pt x="12407" y="3358"/>
                </a:cubicBezTo>
                <a:lnTo>
                  <a:pt x="12407" y="958"/>
                </a:lnTo>
                <a:cubicBezTo>
                  <a:pt x="12407" y="431"/>
                  <a:pt x="12850" y="4"/>
                  <a:pt x="13396" y="4"/>
                </a:cubicBezTo>
                <a:cubicBezTo>
                  <a:pt x="13942" y="4"/>
                  <a:pt x="14385" y="431"/>
                  <a:pt x="14385" y="958"/>
                </a:cubicBezTo>
                <a:cubicBezTo>
                  <a:pt x="14385" y="958"/>
                  <a:pt x="14385" y="3358"/>
                  <a:pt x="14385" y="3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6" name="AutoShape 16"/>
          <p:cNvSpPr>
            <a:spLocks/>
          </p:cNvSpPr>
          <p:nvPr/>
        </p:nvSpPr>
        <p:spPr bwMode="auto">
          <a:xfrm>
            <a:off x="3844925" y="7696200"/>
            <a:ext cx="10160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649" y="11131"/>
                </a:moveTo>
                <a:cubicBezTo>
                  <a:pt x="17574" y="13268"/>
                  <a:pt x="16776" y="15264"/>
                  <a:pt x="15383" y="16785"/>
                </a:cubicBezTo>
                <a:cubicBezTo>
                  <a:pt x="13918" y="18383"/>
                  <a:pt x="11970" y="19265"/>
                  <a:pt x="9898" y="19265"/>
                </a:cubicBezTo>
                <a:cubicBezTo>
                  <a:pt x="7825" y="19265"/>
                  <a:pt x="5877" y="18383"/>
                  <a:pt x="4412" y="16785"/>
                </a:cubicBezTo>
                <a:cubicBezTo>
                  <a:pt x="2947" y="15187"/>
                  <a:pt x="2139" y="13060"/>
                  <a:pt x="2139" y="10800"/>
                </a:cubicBezTo>
                <a:cubicBezTo>
                  <a:pt x="2139" y="8539"/>
                  <a:pt x="2947" y="6413"/>
                  <a:pt x="4412" y="4814"/>
                </a:cubicBezTo>
                <a:cubicBezTo>
                  <a:pt x="5877" y="3216"/>
                  <a:pt x="7825" y="2335"/>
                  <a:pt x="9898" y="2335"/>
                </a:cubicBezTo>
                <a:cubicBezTo>
                  <a:pt x="11572" y="2335"/>
                  <a:pt x="13165" y="2910"/>
                  <a:pt x="14488" y="3974"/>
                </a:cubicBezTo>
                <a:lnTo>
                  <a:pt x="16015" y="2309"/>
                </a:lnTo>
                <a:cubicBezTo>
                  <a:pt x="14331" y="863"/>
                  <a:pt x="12206" y="0"/>
                  <a:pt x="9898" y="0"/>
                </a:cubicBezTo>
                <a:cubicBezTo>
                  <a:pt x="4431" y="0"/>
                  <a:pt x="0" y="4836"/>
                  <a:pt x="0" y="10800"/>
                </a:cubicBezTo>
                <a:cubicBezTo>
                  <a:pt x="0" y="16765"/>
                  <a:pt x="4431" y="21600"/>
                  <a:pt x="9898" y="21600"/>
                </a:cubicBezTo>
                <a:cubicBezTo>
                  <a:pt x="15364" y="21600"/>
                  <a:pt x="19795" y="16765"/>
                  <a:pt x="19795" y="10800"/>
                </a:cubicBezTo>
                <a:cubicBezTo>
                  <a:pt x="19795" y="10168"/>
                  <a:pt x="19746" y="9550"/>
                  <a:pt x="19650" y="8948"/>
                </a:cubicBezTo>
                <a:cubicBezTo>
                  <a:pt x="19650" y="8948"/>
                  <a:pt x="17649" y="11131"/>
                  <a:pt x="17649" y="11131"/>
                </a:cubicBezTo>
                <a:close/>
                <a:moveTo>
                  <a:pt x="21600" y="4344"/>
                </a:moveTo>
                <a:lnTo>
                  <a:pt x="10561" y="16389"/>
                </a:lnTo>
                <a:lnTo>
                  <a:pt x="4479" y="9750"/>
                </a:lnTo>
                <a:lnTo>
                  <a:pt x="7069" y="6925"/>
                </a:lnTo>
                <a:lnTo>
                  <a:pt x="10561" y="10736"/>
                </a:lnTo>
                <a:lnTo>
                  <a:pt x="19008" y="1519"/>
                </a:lnTo>
                <a:cubicBezTo>
                  <a:pt x="19008" y="1519"/>
                  <a:pt x="21600" y="4344"/>
                  <a:pt x="21600" y="43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7" name="AutoShape 17"/>
          <p:cNvSpPr>
            <a:spLocks/>
          </p:cNvSpPr>
          <p:nvPr/>
        </p:nvSpPr>
        <p:spPr bwMode="auto">
          <a:xfrm>
            <a:off x="17856200" y="9612313"/>
            <a:ext cx="977900" cy="952500"/>
          </a:xfrm>
          <a:custGeom>
            <a:avLst/>
            <a:gdLst>
              <a:gd name="T0" fmla="*/ 10491 w 20983"/>
              <a:gd name="T1" fmla="+- 0 11117 635"/>
              <a:gd name="T2" fmla="*/ 11117 h 20965"/>
              <a:gd name="T3" fmla="*/ 10491 w 20983"/>
              <a:gd name="T4" fmla="+- 0 11117 635"/>
              <a:gd name="T5" fmla="*/ 11117 h 20965"/>
              <a:gd name="T6" fmla="*/ 10491 w 20983"/>
              <a:gd name="T7" fmla="+- 0 11117 635"/>
              <a:gd name="T8" fmla="*/ 11117 h 20965"/>
              <a:gd name="T9" fmla="*/ 10491 w 20983"/>
              <a:gd name="T10" fmla="+- 0 11117 635"/>
              <a:gd name="T11" fmla="*/ 11117 h 20965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0983" h="20965">
                <a:moveTo>
                  <a:pt x="17862" y="3206"/>
                </a:moveTo>
                <a:cubicBezTo>
                  <a:pt x="17250" y="2576"/>
                  <a:pt x="16257" y="2576"/>
                  <a:pt x="15644" y="3206"/>
                </a:cubicBezTo>
                <a:cubicBezTo>
                  <a:pt x="15033" y="3836"/>
                  <a:pt x="15033" y="4858"/>
                  <a:pt x="15644" y="5488"/>
                </a:cubicBezTo>
                <a:cubicBezTo>
                  <a:pt x="16257" y="6118"/>
                  <a:pt x="17250" y="6118"/>
                  <a:pt x="17862" y="5488"/>
                </a:cubicBezTo>
                <a:cubicBezTo>
                  <a:pt x="18474" y="4858"/>
                  <a:pt x="18474" y="3836"/>
                  <a:pt x="17862" y="3206"/>
                </a:cubicBezTo>
                <a:close/>
                <a:moveTo>
                  <a:pt x="19131" y="1905"/>
                </a:moveTo>
                <a:cubicBezTo>
                  <a:pt x="21599" y="4446"/>
                  <a:pt x="21599" y="8564"/>
                  <a:pt x="19131" y="11105"/>
                </a:cubicBezTo>
                <a:cubicBezTo>
                  <a:pt x="16662" y="13645"/>
                  <a:pt x="12659" y="13645"/>
                  <a:pt x="10191" y="11105"/>
                </a:cubicBezTo>
                <a:cubicBezTo>
                  <a:pt x="7722" y="8564"/>
                  <a:pt x="7722" y="4446"/>
                  <a:pt x="10191" y="1905"/>
                </a:cubicBezTo>
                <a:cubicBezTo>
                  <a:pt x="12659" y="-635"/>
                  <a:pt x="16662" y="-635"/>
                  <a:pt x="19131" y="1905"/>
                </a:cubicBezTo>
                <a:close/>
                <a:moveTo>
                  <a:pt x="12046" y="14124"/>
                </a:moveTo>
                <a:lnTo>
                  <a:pt x="9738" y="16499"/>
                </a:lnTo>
                <a:lnTo>
                  <a:pt x="7504" y="16499"/>
                </a:lnTo>
                <a:lnTo>
                  <a:pt x="7504" y="18798"/>
                </a:lnTo>
                <a:lnTo>
                  <a:pt x="5174" y="18798"/>
                </a:lnTo>
                <a:lnTo>
                  <a:pt x="5174" y="20964"/>
                </a:lnTo>
                <a:lnTo>
                  <a:pt x="0" y="20964"/>
                </a:lnTo>
                <a:lnTo>
                  <a:pt x="0" y="17272"/>
                </a:lnTo>
                <a:lnTo>
                  <a:pt x="7422" y="9634"/>
                </a:lnTo>
                <a:cubicBezTo>
                  <a:pt x="8259" y="11687"/>
                  <a:pt x="9916" y="13349"/>
                  <a:pt x="12046" y="141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8" name="AutoShape 18"/>
          <p:cNvSpPr>
            <a:spLocks/>
          </p:cNvSpPr>
          <p:nvPr/>
        </p:nvSpPr>
        <p:spPr bwMode="auto">
          <a:xfrm>
            <a:off x="11750675" y="3848100"/>
            <a:ext cx="10795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20013"/>
                </a:moveTo>
                <a:lnTo>
                  <a:pt x="9400" y="21600"/>
                </a:lnTo>
                <a:lnTo>
                  <a:pt x="0" y="10952"/>
                </a:lnTo>
                <a:lnTo>
                  <a:pt x="0" y="2646"/>
                </a:lnTo>
                <a:lnTo>
                  <a:pt x="1896" y="2646"/>
                </a:lnTo>
                <a:lnTo>
                  <a:pt x="1896" y="9929"/>
                </a:lnTo>
                <a:cubicBezTo>
                  <a:pt x="1896" y="9929"/>
                  <a:pt x="10800" y="20013"/>
                  <a:pt x="10800" y="20013"/>
                </a:cubicBezTo>
                <a:close/>
                <a:moveTo>
                  <a:pt x="8719" y="5710"/>
                </a:moveTo>
                <a:cubicBezTo>
                  <a:pt x="8065" y="6452"/>
                  <a:pt x="7003" y="6452"/>
                  <a:pt x="6348" y="5710"/>
                </a:cubicBezTo>
                <a:cubicBezTo>
                  <a:pt x="5693" y="4968"/>
                  <a:pt x="5693" y="3765"/>
                  <a:pt x="6348" y="3023"/>
                </a:cubicBezTo>
                <a:cubicBezTo>
                  <a:pt x="7003" y="2282"/>
                  <a:pt x="8065" y="2282"/>
                  <a:pt x="8719" y="3023"/>
                </a:cubicBezTo>
                <a:cubicBezTo>
                  <a:pt x="9375" y="3765"/>
                  <a:pt x="9375" y="4968"/>
                  <a:pt x="8719" y="5710"/>
                </a:cubicBezTo>
                <a:close/>
                <a:moveTo>
                  <a:pt x="11589" y="0"/>
                </a:moveTo>
                <a:lnTo>
                  <a:pt x="3470" y="0"/>
                </a:lnTo>
                <a:lnTo>
                  <a:pt x="3470" y="9190"/>
                </a:lnTo>
                <a:lnTo>
                  <a:pt x="13475" y="20531"/>
                </a:lnTo>
                <a:lnTo>
                  <a:pt x="21599" y="11327"/>
                </a:lnTo>
                <a:cubicBezTo>
                  <a:pt x="21599" y="11327"/>
                  <a:pt x="11589" y="0"/>
                  <a:pt x="1158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59" name="AutoShape 19"/>
          <p:cNvSpPr>
            <a:spLocks/>
          </p:cNvSpPr>
          <p:nvPr/>
        </p:nvSpPr>
        <p:spPr bwMode="auto">
          <a:xfrm>
            <a:off x="4089400" y="5740400"/>
            <a:ext cx="939800" cy="939800"/>
          </a:xfrm>
          <a:custGeom>
            <a:avLst/>
            <a:gdLst>
              <a:gd name="T0" fmla="*/ 10580 w 21161"/>
              <a:gd name="T1" fmla="*/ 10800 h 21600"/>
              <a:gd name="T2" fmla="*/ 10580 w 21161"/>
              <a:gd name="T3" fmla="*/ 10800 h 21600"/>
              <a:gd name="T4" fmla="*/ 10580 w 21161"/>
              <a:gd name="T5" fmla="*/ 10800 h 21600"/>
              <a:gd name="T6" fmla="*/ 10580 w 2116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61" h="21600">
                <a:moveTo>
                  <a:pt x="20060" y="18059"/>
                </a:moveTo>
                <a:cubicBezTo>
                  <a:pt x="21457" y="16335"/>
                  <a:pt x="21599" y="13755"/>
                  <a:pt x="20051" y="11803"/>
                </a:cubicBezTo>
                <a:cubicBezTo>
                  <a:pt x="18458" y="15480"/>
                  <a:pt x="14527" y="18227"/>
                  <a:pt x="9482" y="18193"/>
                </a:cubicBezTo>
                <a:cubicBezTo>
                  <a:pt x="10946" y="19954"/>
                  <a:pt x="13609" y="21003"/>
                  <a:pt x="16843" y="20190"/>
                </a:cubicBezTo>
                <a:cubicBezTo>
                  <a:pt x="17744" y="20761"/>
                  <a:pt x="19733" y="21338"/>
                  <a:pt x="21132" y="21600"/>
                </a:cubicBezTo>
                <a:cubicBezTo>
                  <a:pt x="20610" y="20536"/>
                  <a:pt x="20031" y="19077"/>
                  <a:pt x="20060" y="18059"/>
                </a:cubicBezTo>
                <a:close/>
                <a:moveTo>
                  <a:pt x="42" y="18016"/>
                </a:moveTo>
                <a:cubicBezTo>
                  <a:pt x="811" y="16450"/>
                  <a:pt x="1664" y="14301"/>
                  <a:pt x="1621" y="12802"/>
                </a:cubicBezTo>
                <a:cubicBezTo>
                  <a:pt x="585" y="11523"/>
                  <a:pt x="0" y="9873"/>
                  <a:pt x="0" y="8195"/>
                </a:cubicBezTo>
                <a:cubicBezTo>
                  <a:pt x="0" y="3461"/>
                  <a:pt x="4484" y="0"/>
                  <a:pt x="9504" y="0"/>
                </a:cubicBezTo>
                <a:cubicBezTo>
                  <a:pt x="14493" y="0"/>
                  <a:pt x="19009" y="3436"/>
                  <a:pt x="19009" y="8195"/>
                </a:cubicBezTo>
                <a:cubicBezTo>
                  <a:pt x="19009" y="13151"/>
                  <a:pt x="13677" y="17781"/>
                  <a:pt x="6361" y="15941"/>
                </a:cubicBezTo>
                <a:cubicBezTo>
                  <a:pt x="5033" y="16781"/>
                  <a:pt x="2103" y="17632"/>
                  <a:pt x="42" y="180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0" name="AutoShape 20"/>
          <p:cNvSpPr>
            <a:spLocks/>
          </p:cNvSpPr>
          <p:nvPr/>
        </p:nvSpPr>
        <p:spPr bwMode="auto">
          <a:xfrm>
            <a:off x="11850688" y="9613900"/>
            <a:ext cx="7366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8839" y="13081"/>
                </a:moveTo>
                <a:cubicBezTo>
                  <a:pt x="18839" y="14377"/>
                  <a:pt x="18327" y="15046"/>
                  <a:pt x="17558" y="15653"/>
                </a:cubicBezTo>
                <a:cubicBezTo>
                  <a:pt x="16249" y="16685"/>
                  <a:pt x="13856" y="17705"/>
                  <a:pt x="10800" y="19130"/>
                </a:cubicBezTo>
                <a:cubicBezTo>
                  <a:pt x="7741" y="17703"/>
                  <a:pt x="5349" y="16685"/>
                  <a:pt x="4041" y="15653"/>
                </a:cubicBezTo>
                <a:cubicBezTo>
                  <a:pt x="3272" y="15047"/>
                  <a:pt x="2760" y="14377"/>
                  <a:pt x="2760" y="13081"/>
                </a:cubicBezTo>
                <a:lnTo>
                  <a:pt x="2760" y="5001"/>
                </a:lnTo>
                <a:cubicBezTo>
                  <a:pt x="5577" y="4804"/>
                  <a:pt x="7986" y="4205"/>
                  <a:pt x="10800" y="2666"/>
                </a:cubicBezTo>
                <a:cubicBezTo>
                  <a:pt x="13613" y="4205"/>
                  <a:pt x="16022" y="4804"/>
                  <a:pt x="18839" y="5001"/>
                </a:cubicBezTo>
                <a:cubicBezTo>
                  <a:pt x="18839" y="5001"/>
                  <a:pt x="18839" y="13081"/>
                  <a:pt x="18839" y="13081"/>
                </a:cubicBezTo>
                <a:close/>
                <a:moveTo>
                  <a:pt x="10800" y="0"/>
                </a:moveTo>
                <a:cubicBezTo>
                  <a:pt x="6807" y="2579"/>
                  <a:pt x="4163" y="2988"/>
                  <a:pt x="0" y="2988"/>
                </a:cubicBezTo>
                <a:cubicBezTo>
                  <a:pt x="0" y="2988"/>
                  <a:pt x="0" y="9118"/>
                  <a:pt x="0" y="13081"/>
                </a:cubicBezTo>
                <a:cubicBezTo>
                  <a:pt x="0" y="17223"/>
                  <a:pt x="3933" y="18305"/>
                  <a:pt x="10800" y="21600"/>
                </a:cubicBezTo>
                <a:cubicBezTo>
                  <a:pt x="17666" y="18305"/>
                  <a:pt x="21599" y="17223"/>
                  <a:pt x="21599" y="13081"/>
                </a:cubicBezTo>
                <a:cubicBezTo>
                  <a:pt x="21599" y="9118"/>
                  <a:pt x="21599" y="2988"/>
                  <a:pt x="21599" y="2988"/>
                </a:cubicBezTo>
                <a:cubicBezTo>
                  <a:pt x="17436" y="2988"/>
                  <a:pt x="14792" y="2579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1" name="AutoShape 21"/>
          <p:cNvSpPr>
            <a:spLocks/>
          </p:cNvSpPr>
          <p:nvPr/>
        </p:nvSpPr>
        <p:spPr bwMode="auto">
          <a:xfrm>
            <a:off x="12034838" y="9804400"/>
            <a:ext cx="39370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053" y="8646"/>
                </a:moveTo>
                <a:lnTo>
                  <a:pt x="13926" y="10818"/>
                </a:lnTo>
                <a:lnTo>
                  <a:pt x="14664" y="13886"/>
                </a:lnTo>
                <a:lnTo>
                  <a:pt x="10800" y="12438"/>
                </a:lnTo>
                <a:lnTo>
                  <a:pt x="6935" y="13886"/>
                </a:lnTo>
                <a:lnTo>
                  <a:pt x="7673" y="10818"/>
                </a:lnTo>
                <a:lnTo>
                  <a:pt x="4546" y="8646"/>
                </a:lnTo>
                <a:lnTo>
                  <a:pt x="8867" y="8198"/>
                </a:lnTo>
                <a:lnTo>
                  <a:pt x="10800" y="5407"/>
                </a:lnTo>
                <a:lnTo>
                  <a:pt x="12732" y="8198"/>
                </a:lnTo>
                <a:cubicBezTo>
                  <a:pt x="12732" y="8198"/>
                  <a:pt x="17053" y="8646"/>
                  <a:pt x="17053" y="8646"/>
                </a:cubicBezTo>
                <a:close/>
                <a:moveTo>
                  <a:pt x="0" y="3070"/>
                </a:moveTo>
                <a:lnTo>
                  <a:pt x="0" y="14460"/>
                </a:lnTo>
                <a:cubicBezTo>
                  <a:pt x="0" y="15924"/>
                  <a:pt x="503" y="16405"/>
                  <a:pt x="1270" y="16973"/>
                </a:cubicBezTo>
                <a:cubicBezTo>
                  <a:pt x="3006" y="18257"/>
                  <a:pt x="6453" y="19718"/>
                  <a:pt x="10800" y="21599"/>
                </a:cubicBezTo>
                <a:cubicBezTo>
                  <a:pt x="15145" y="19718"/>
                  <a:pt x="18593" y="18257"/>
                  <a:pt x="20330" y="16973"/>
                </a:cubicBezTo>
                <a:cubicBezTo>
                  <a:pt x="21097" y="16405"/>
                  <a:pt x="21599" y="15924"/>
                  <a:pt x="21599" y="14460"/>
                </a:cubicBezTo>
                <a:lnTo>
                  <a:pt x="21599" y="3070"/>
                </a:lnTo>
                <a:cubicBezTo>
                  <a:pt x="17962" y="2583"/>
                  <a:pt x="14505" y="1661"/>
                  <a:pt x="10800" y="0"/>
                </a:cubicBezTo>
                <a:cubicBezTo>
                  <a:pt x="7094" y="1661"/>
                  <a:pt x="3637" y="2583"/>
                  <a:pt x="0" y="30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2" name="AutoShape 22"/>
          <p:cNvSpPr>
            <a:spLocks/>
          </p:cNvSpPr>
          <p:nvPr/>
        </p:nvSpPr>
        <p:spPr bwMode="auto">
          <a:xfrm>
            <a:off x="2559050" y="5765800"/>
            <a:ext cx="10160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914" y="16860"/>
                </a:moveTo>
                <a:lnTo>
                  <a:pt x="8914" y="9641"/>
                </a:lnTo>
                <a:lnTo>
                  <a:pt x="14054" y="13251"/>
                </a:lnTo>
                <a:cubicBezTo>
                  <a:pt x="14054" y="13251"/>
                  <a:pt x="8914" y="16860"/>
                  <a:pt x="8914" y="16860"/>
                </a:cubicBezTo>
                <a:close/>
                <a:moveTo>
                  <a:pt x="3145" y="19197"/>
                </a:moveTo>
                <a:lnTo>
                  <a:pt x="3145" y="7189"/>
                </a:lnTo>
                <a:lnTo>
                  <a:pt x="18453" y="7189"/>
                </a:lnTo>
                <a:lnTo>
                  <a:pt x="18453" y="19197"/>
                </a:lnTo>
                <a:cubicBezTo>
                  <a:pt x="18453" y="19197"/>
                  <a:pt x="3145" y="19197"/>
                  <a:pt x="3145" y="19197"/>
                </a:cubicBezTo>
                <a:close/>
                <a:moveTo>
                  <a:pt x="11655" y="4788"/>
                </a:moveTo>
                <a:lnTo>
                  <a:pt x="15065" y="888"/>
                </a:lnTo>
                <a:lnTo>
                  <a:pt x="14289" y="0"/>
                </a:lnTo>
                <a:lnTo>
                  <a:pt x="10798" y="3997"/>
                </a:lnTo>
                <a:lnTo>
                  <a:pt x="7310" y="2"/>
                </a:lnTo>
                <a:lnTo>
                  <a:pt x="6533" y="891"/>
                </a:lnTo>
                <a:lnTo>
                  <a:pt x="9941" y="4788"/>
                </a:lnTo>
                <a:lnTo>
                  <a:pt x="0" y="4788"/>
                </a:lnTo>
                <a:lnTo>
                  <a:pt x="0" y="21599"/>
                </a:lnTo>
                <a:lnTo>
                  <a:pt x="21600" y="21599"/>
                </a:lnTo>
                <a:lnTo>
                  <a:pt x="21600" y="4788"/>
                </a:lnTo>
                <a:cubicBezTo>
                  <a:pt x="21600" y="4788"/>
                  <a:pt x="11655" y="4788"/>
                  <a:pt x="11655" y="47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3" name="AutoShape 23"/>
          <p:cNvSpPr>
            <a:spLocks/>
          </p:cNvSpPr>
          <p:nvPr/>
        </p:nvSpPr>
        <p:spPr bwMode="auto">
          <a:xfrm>
            <a:off x="11657013" y="7678738"/>
            <a:ext cx="8382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669" y="10110"/>
                </a:moveTo>
                <a:cubicBezTo>
                  <a:pt x="14230" y="10110"/>
                  <a:pt x="14515" y="10748"/>
                  <a:pt x="14515" y="11956"/>
                </a:cubicBezTo>
                <a:cubicBezTo>
                  <a:pt x="14515" y="13197"/>
                  <a:pt x="14221" y="13818"/>
                  <a:pt x="13679" y="13818"/>
                </a:cubicBezTo>
                <a:cubicBezTo>
                  <a:pt x="13145" y="13818"/>
                  <a:pt x="12814" y="13222"/>
                  <a:pt x="12814" y="11973"/>
                </a:cubicBezTo>
                <a:cubicBezTo>
                  <a:pt x="12814" y="10698"/>
                  <a:pt x="13163" y="10110"/>
                  <a:pt x="13669" y="10110"/>
                </a:cubicBezTo>
                <a:close/>
                <a:moveTo>
                  <a:pt x="13687" y="9146"/>
                </a:moveTo>
                <a:cubicBezTo>
                  <a:pt x="12142" y="9146"/>
                  <a:pt x="11416" y="10387"/>
                  <a:pt x="11416" y="11973"/>
                </a:cubicBezTo>
                <a:cubicBezTo>
                  <a:pt x="11425" y="13516"/>
                  <a:pt x="12105" y="14783"/>
                  <a:pt x="13651" y="14783"/>
                </a:cubicBezTo>
                <a:cubicBezTo>
                  <a:pt x="15168" y="14783"/>
                  <a:pt x="15913" y="13617"/>
                  <a:pt x="15913" y="11939"/>
                </a:cubicBezTo>
                <a:cubicBezTo>
                  <a:pt x="15913" y="10446"/>
                  <a:pt x="15278" y="9146"/>
                  <a:pt x="13687" y="9146"/>
                </a:cubicBezTo>
                <a:close/>
                <a:moveTo>
                  <a:pt x="6358" y="14405"/>
                </a:moveTo>
                <a:cubicBezTo>
                  <a:pt x="6707" y="14598"/>
                  <a:pt x="7360" y="14783"/>
                  <a:pt x="8133" y="14783"/>
                </a:cubicBezTo>
                <a:cubicBezTo>
                  <a:pt x="9650" y="14783"/>
                  <a:pt x="10579" y="14078"/>
                  <a:pt x="10579" y="13122"/>
                </a:cubicBezTo>
                <a:cubicBezTo>
                  <a:pt x="10579" y="12400"/>
                  <a:pt x="10000" y="11905"/>
                  <a:pt x="9282" y="11788"/>
                </a:cubicBezTo>
                <a:lnTo>
                  <a:pt x="9282" y="11771"/>
                </a:lnTo>
                <a:cubicBezTo>
                  <a:pt x="10018" y="11545"/>
                  <a:pt x="10377" y="11083"/>
                  <a:pt x="10377" y="10505"/>
                </a:cubicBezTo>
                <a:cubicBezTo>
                  <a:pt x="10377" y="9758"/>
                  <a:pt x="9669" y="9146"/>
                  <a:pt x="8399" y="9146"/>
                </a:cubicBezTo>
                <a:cubicBezTo>
                  <a:pt x="7618" y="9146"/>
                  <a:pt x="6910" y="9347"/>
                  <a:pt x="6551" y="9557"/>
                </a:cubicBezTo>
                <a:lnTo>
                  <a:pt x="6836" y="10479"/>
                </a:lnTo>
                <a:cubicBezTo>
                  <a:pt x="7075" y="10345"/>
                  <a:pt x="7590" y="10152"/>
                  <a:pt x="8078" y="10152"/>
                </a:cubicBezTo>
                <a:cubicBezTo>
                  <a:pt x="8675" y="10152"/>
                  <a:pt x="8961" y="10396"/>
                  <a:pt x="8961" y="10723"/>
                </a:cubicBezTo>
                <a:cubicBezTo>
                  <a:pt x="8961" y="11184"/>
                  <a:pt x="8372" y="11352"/>
                  <a:pt x="7903" y="11352"/>
                </a:cubicBezTo>
                <a:lnTo>
                  <a:pt x="7351" y="11352"/>
                </a:lnTo>
                <a:lnTo>
                  <a:pt x="7351" y="12266"/>
                </a:lnTo>
                <a:lnTo>
                  <a:pt x="7921" y="12266"/>
                </a:lnTo>
                <a:cubicBezTo>
                  <a:pt x="8537" y="12266"/>
                  <a:pt x="9127" y="12510"/>
                  <a:pt x="9127" y="13055"/>
                </a:cubicBezTo>
                <a:cubicBezTo>
                  <a:pt x="9127" y="13457"/>
                  <a:pt x="8759" y="13776"/>
                  <a:pt x="8032" y="13776"/>
                </a:cubicBezTo>
                <a:cubicBezTo>
                  <a:pt x="7461" y="13776"/>
                  <a:pt x="6891" y="13566"/>
                  <a:pt x="6643" y="13441"/>
                </a:cubicBezTo>
                <a:cubicBezTo>
                  <a:pt x="6643" y="13441"/>
                  <a:pt x="6358" y="14405"/>
                  <a:pt x="6358" y="14405"/>
                </a:cubicBezTo>
                <a:close/>
                <a:moveTo>
                  <a:pt x="18372" y="3156"/>
                </a:moveTo>
                <a:lnTo>
                  <a:pt x="13550" y="0"/>
                </a:lnTo>
                <a:lnTo>
                  <a:pt x="13550" y="3156"/>
                </a:lnTo>
                <a:lnTo>
                  <a:pt x="13550" y="6312"/>
                </a:lnTo>
                <a:cubicBezTo>
                  <a:pt x="13550" y="6312"/>
                  <a:pt x="18372" y="3156"/>
                  <a:pt x="18372" y="3156"/>
                </a:cubicBezTo>
                <a:close/>
                <a:moveTo>
                  <a:pt x="21600" y="12061"/>
                </a:moveTo>
                <a:cubicBezTo>
                  <a:pt x="21418" y="17360"/>
                  <a:pt x="16658" y="21600"/>
                  <a:pt x="10803" y="21600"/>
                </a:cubicBezTo>
                <a:cubicBezTo>
                  <a:pt x="4832" y="21600"/>
                  <a:pt x="0" y="17192"/>
                  <a:pt x="0" y="11746"/>
                </a:cubicBezTo>
                <a:cubicBezTo>
                  <a:pt x="0" y="6948"/>
                  <a:pt x="3750" y="2957"/>
                  <a:pt x="8726" y="2075"/>
                </a:cubicBezTo>
                <a:lnTo>
                  <a:pt x="8726" y="0"/>
                </a:lnTo>
                <a:lnTo>
                  <a:pt x="13550" y="3156"/>
                </a:lnTo>
                <a:lnTo>
                  <a:pt x="8726" y="6312"/>
                </a:lnTo>
                <a:lnTo>
                  <a:pt x="8726" y="4222"/>
                </a:lnTo>
                <a:cubicBezTo>
                  <a:pt x="7248" y="4558"/>
                  <a:pt x="5892" y="5253"/>
                  <a:pt x="4787" y="6260"/>
                </a:cubicBezTo>
                <a:cubicBezTo>
                  <a:pt x="3182" y="7724"/>
                  <a:pt x="2299" y="9672"/>
                  <a:pt x="2299" y="11746"/>
                </a:cubicBezTo>
                <a:cubicBezTo>
                  <a:pt x="2299" y="13820"/>
                  <a:pt x="3182" y="15768"/>
                  <a:pt x="4787" y="17232"/>
                </a:cubicBezTo>
                <a:cubicBezTo>
                  <a:pt x="6393" y="18696"/>
                  <a:pt x="8529" y="19502"/>
                  <a:pt x="10803" y="19502"/>
                </a:cubicBezTo>
                <a:cubicBezTo>
                  <a:pt x="13076" y="19502"/>
                  <a:pt x="15212" y="18696"/>
                  <a:pt x="16817" y="17232"/>
                </a:cubicBezTo>
                <a:cubicBezTo>
                  <a:pt x="18341" y="15842"/>
                  <a:pt x="19214" y="14016"/>
                  <a:pt x="19299" y="12061"/>
                </a:cubicBezTo>
                <a:lnTo>
                  <a:pt x="21600" y="12061"/>
                </a:lnTo>
                <a:cubicBezTo>
                  <a:pt x="21600" y="12061"/>
                  <a:pt x="21600" y="12061"/>
                  <a:pt x="21600" y="1206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4" name="AutoShape 24"/>
          <p:cNvSpPr>
            <a:spLocks/>
          </p:cNvSpPr>
          <p:nvPr/>
        </p:nvSpPr>
        <p:spPr bwMode="auto">
          <a:xfrm>
            <a:off x="17716500" y="7683500"/>
            <a:ext cx="10287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225" y="19827"/>
                </a:moveTo>
                <a:cubicBezTo>
                  <a:pt x="10644" y="19827"/>
                  <a:pt x="10172" y="19315"/>
                  <a:pt x="10172" y="18682"/>
                </a:cubicBezTo>
                <a:cubicBezTo>
                  <a:pt x="10172" y="18050"/>
                  <a:pt x="10644" y="17537"/>
                  <a:pt x="11225" y="17537"/>
                </a:cubicBezTo>
                <a:cubicBezTo>
                  <a:pt x="11806" y="17537"/>
                  <a:pt x="12278" y="18050"/>
                  <a:pt x="12278" y="18682"/>
                </a:cubicBezTo>
                <a:cubicBezTo>
                  <a:pt x="12278" y="19315"/>
                  <a:pt x="11806" y="19827"/>
                  <a:pt x="11225" y="19827"/>
                </a:cubicBezTo>
                <a:close/>
                <a:moveTo>
                  <a:pt x="13907" y="18999"/>
                </a:moveTo>
                <a:lnTo>
                  <a:pt x="13907" y="18365"/>
                </a:lnTo>
                <a:lnTo>
                  <a:pt x="13501" y="18254"/>
                </a:lnTo>
                <a:cubicBezTo>
                  <a:pt x="13416" y="18231"/>
                  <a:pt x="13350" y="18160"/>
                  <a:pt x="13328" y="18069"/>
                </a:cubicBezTo>
                <a:cubicBezTo>
                  <a:pt x="13328" y="18068"/>
                  <a:pt x="13328" y="18068"/>
                  <a:pt x="13328" y="18067"/>
                </a:cubicBezTo>
                <a:cubicBezTo>
                  <a:pt x="13306" y="17978"/>
                  <a:pt x="13330" y="17881"/>
                  <a:pt x="13391" y="17817"/>
                </a:cubicBezTo>
                <a:lnTo>
                  <a:pt x="13694" y="17498"/>
                </a:lnTo>
                <a:lnTo>
                  <a:pt x="13402" y="16949"/>
                </a:lnTo>
                <a:lnTo>
                  <a:pt x="13001" y="17073"/>
                </a:lnTo>
                <a:cubicBezTo>
                  <a:pt x="12916" y="17100"/>
                  <a:pt x="12825" y="17074"/>
                  <a:pt x="12762" y="17006"/>
                </a:cubicBezTo>
                <a:cubicBezTo>
                  <a:pt x="12762" y="17006"/>
                  <a:pt x="12762" y="17006"/>
                  <a:pt x="12762" y="17006"/>
                </a:cubicBezTo>
                <a:cubicBezTo>
                  <a:pt x="12702" y="16941"/>
                  <a:pt x="12679" y="16846"/>
                  <a:pt x="12703" y="16758"/>
                </a:cubicBezTo>
                <a:lnTo>
                  <a:pt x="12819" y="16314"/>
                </a:lnTo>
                <a:lnTo>
                  <a:pt x="12313" y="15997"/>
                </a:lnTo>
                <a:lnTo>
                  <a:pt x="12022" y="16324"/>
                </a:lnTo>
                <a:cubicBezTo>
                  <a:pt x="11961" y="16392"/>
                  <a:pt x="11872" y="16419"/>
                  <a:pt x="11788" y="16395"/>
                </a:cubicBezTo>
                <a:cubicBezTo>
                  <a:pt x="11788" y="16395"/>
                  <a:pt x="11788" y="16395"/>
                  <a:pt x="11787" y="16394"/>
                </a:cubicBezTo>
                <a:cubicBezTo>
                  <a:pt x="11705" y="16371"/>
                  <a:pt x="11640" y="16300"/>
                  <a:pt x="11619" y="16209"/>
                </a:cubicBezTo>
                <a:lnTo>
                  <a:pt x="11517" y="15765"/>
                </a:lnTo>
                <a:lnTo>
                  <a:pt x="10933" y="15765"/>
                </a:lnTo>
                <a:lnTo>
                  <a:pt x="10832" y="16207"/>
                </a:lnTo>
                <a:cubicBezTo>
                  <a:pt x="10811" y="16298"/>
                  <a:pt x="10745" y="16371"/>
                  <a:pt x="10661" y="16395"/>
                </a:cubicBezTo>
                <a:lnTo>
                  <a:pt x="10660" y="16395"/>
                </a:lnTo>
                <a:cubicBezTo>
                  <a:pt x="10577" y="16420"/>
                  <a:pt x="10489" y="16393"/>
                  <a:pt x="10429" y="16326"/>
                </a:cubicBezTo>
                <a:lnTo>
                  <a:pt x="10137" y="15997"/>
                </a:lnTo>
                <a:lnTo>
                  <a:pt x="9631" y="16314"/>
                </a:lnTo>
                <a:lnTo>
                  <a:pt x="9746" y="16751"/>
                </a:lnTo>
                <a:cubicBezTo>
                  <a:pt x="9770" y="16843"/>
                  <a:pt x="9746" y="16943"/>
                  <a:pt x="9684" y="17011"/>
                </a:cubicBezTo>
                <a:cubicBezTo>
                  <a:pt x="9624" y="17076"/>
                  <a:pt x="9537" y="17101"/>
                  <a:pt x="9456" y="17075"/>
                </a:cubicBezTo>
                <a:lnTo>
                  <a:pt x="9048" y="16949"/>
                </a:lnTo>
                <a:lnTo>
                  <a:pt x="8756" y="17498"/>
                </a:lnTo>
                <a:lnTo>
                  <a:pt x="9058" y="17815"/>
                </a:lnTo>
                <a:cubicBezTo>
                  <a:pt x="9120" y="17881"/>
                  <a:pt x="9144" y="17978"/>
                  <a:pt x="9122" y="18069"/>
                </a:cubicBezTo>
                <a:cubicBezTo>
                  <a:pt x="9122" y="18070"/>
                  <a:pt x="9122" y="18070"/>
                  <a:pt x="9122" y="18071"/>
                </a:cubicBezTo>
                <a:cubicBezTo>
                  <a:pt x="9100" y="18161"/>
                  <a:pt x="9035" y="18231"/>
                  <a:pt x="8951" y="18253"/>
                </a:cubicBezTo>
                <a:lnTo>
                  <a:pt x="8543" y="18365"/>
                </a:lnTo>
                <a:lnTo>
                  <a:pt x="8543" y="18999"/>
                </a:lnTo>
                <a:lnTo>
                  <a:pt x="8949" y="19110"/>
                </a:lnTo>
                <a:cubicBezTo>
                  <a:pt x="9034" y="19133"/>
                  <a:pt x="9100" y="19204"/>
                  <a:pt x="9122" y="19295"/>
                </a:cubicBezTo>
                <a:cubicBezTo>
                  <a:pt x="9122" y="19296"/>
                  <a:pt x="9123" y="19296"/>
                  <a:pt x="9123" y="19297"/>
                </a:cubicBezTo>
                <a:cubicBezTo>
                  <a:pt x="9145" y="19387"/>
                  <a:pt x="9120" y="19483"/>
                  <a:pt x="9059" y="19547"/>
                </a:cubicBezTo>
                <a:lnTo>
                  <a:pt x="8756" y="19866"/>
                </a:lnTo>
                <a:lnTo>
                  <a:pt x="9048" y="20416"/>
                </a:lnTo>
                <a:lnTo>
                  <a:pt x="9449" y="20291"/>
                </a:lnTo>
                <a:cubicBezTo>
                  <a:pt x="9534" y="20265"/>
                  <a:pt x="9626" y="20290"/>
                  <a:pt x="9688" y="20358"/>
                </a:cubicBezTo>
                <a:cubicBezTo>
                  <a:pt x="9688" y="20358"/>
                  <a:pt x="9688" y="20358"/>
                  <a:pt x="9688" y="20358"/>
                </a:cubicBezTo>
                <a:cubicBezTo>
                  <a:pt x="9748" y="20423"/>
                  <a:pt x="9771" y="20518"/>
                  <a:pt x="9747" y="20607"/>
                </a:cubicBezTo>
                <a:lnTo>
                  <a:pt x="9631" y="21050"/>
                </a:lnTo>
                <a:lnTo>
                  <a:pt x="10137" y="21367"/>
                </a:lnTo>
                <a:lnTo>
                  <a:pt x="10428" y="21040"/>
                </a:lnTo>
                <a:cubicBezTo>
                  <a:pt x="10489" y="20972"/>
                  <a:pt x="10578" y="20945"/>
                  <a:pt x="10662" y="20969"/>
                </a:cubicBezTo>
                <a:cubicBezTo>
                  <a:pt x="10662" y="20969"/>
                  <a:pt x="10663" y="20969"/>
                  <a:pt x="10663" y="20970"/>
                </a:cubicBezTo>
                <a:cubicBezTo>
                  <a:pt x="10746" y="20993"/>
                  <a:pt x="10810" y="21065"/>
                  <a:pt x="10831" y="21155"/>
                </a:cubicBezTo>
                <a:lnTo>
                  <a:pt x="10933" y="21600"/>
                </a:lnTo>
                <a:lnTo>
                  <a:pt x="11517" y="21600"/>
                </a:lnTo>
                <a:lnTo>
                  <a:pt x="11619" y="21157"/>
                </a:lnTo>
                <a:cubicBezTo>
                  <a:pt x="11640" y="21066"/>
                  <a:pt x="11705" y="20993"/>
                  <a:pt x="11789" y="20969"/>
                </a:cubicBezTo>
                <a:lnTo>
                  <a:pt x="11790" y="20969"/>
                </a:lnTo>
                <a:cubicBezTo>
                  <a:pt x="11873" y="20945"/>
                  <a:pt x="11961" y="20971"/>
                  <a:pt x="12021" y="21038"/>
                </a:cubicBezTo>
                <a:lnTo>
                  <a:pt x="12313" y="21367"/>
                </a:lnTo>
                <a:lnTo>
                  <a:pt x="12819" y="21050"/>
                </a:lnTo>
                <a:lnTo>
                  <a:pt x="12705" y="20613"/>
                </a:lnTo>
                <a:cubicBezTo>
                  <a:pt x="12680" y="20521"/>
                  <a:pt x="12704" y="20422"/>
                  <a:pt x="12766" y="20354"/>
                </a:cubicBezTo>
                <a:cubicBezTo>
                  <a:pt x="12766" y="20354"/>
                  <a:pt x="12766" y="20354"/>
                  <a:pt x="12766" y="20354"/>
                </a:cubicBezTo>
                <a:cubicBezTo>
                  <a:pt x="12826" y="20288"/>
                  <a:pt x="12913" y="20264"/>
                  <a:pt x="12995" y="20289"/>
                </a:cubicBezTo>
                <a:lnTo>
                  <a:pt x="13402" y="20416"/>
                </a:lnTo>
                <a:lnTo>
                  <a:pt x="13694" y="19866"/>
                </a:lnTo>
                <a:lnTo>
                  <a:pt x="13392" y="19549"/>
                </a:lnTo>
                <a:cubicBezTo>
                  <a:pt x="13331" y="19483"/>
                  <a:pt x="13306" y="19386"/>
                  <a:pt x="13328" y="19295"/>
                </a:cubicBezTo>
                <a:cubicBezTo>
                  <a:pt x="13328" y="19294"/>
                  <a:pt x="13328" y="19294"/>
                  <a:pt x="13328" y="19293"/>
                </a:cubicBezTo>
                <a:cubicBezTo>
                  <a:pt x="13350" y="19203"/>
                  <a:pt x="13416" y="19133"/>
                  <a:pt x="13499" y="19111"/>
                </a:cubicBezTo>
                <a:cubicBezTo>
                  <a:pt x="13499" y="19111"/>
                  <a:pt x="13907" y="18999"/>
                  <a:pt x="13907" y="18999"/>
                </a:cubicBezTo>
                <a:close/>
                <a:moveTo>
                  <a:pt x="17644" y="16587"/>
                </a:moveTo>
                <a:cubicBezTo>
                  <a:pt x="16843" y="16587"/>
                  <a:pt x="16194" y="15880"/>
                  <a:pt x="16194" y="15009"/>
                </a:cubicBezTo>
                <a:cubicBezTo>
                  <a:pt x="16194" y="14138"/>
                  <a:pt x="16843" y="13432"/>
                  <a:pt x="17644" y="13432"/>
                </a:cubicBezTo>
                <a:cubicBezTo>
                  <a:pt x="18445" y="13432"/>
                  <a:pt x="19095" y="14138"/>
                  <a:pt x="19095" y="15009"/>
                </a:cubicBezTo>
                <a:cubicBezTo>
                  <a:pt x="19095" y="15880"/>
                  <a:pt x="18445" y="16587"/>
                  <a:pt x="17644" y="16587"/>
                </a:cubicBezTo>
                <a:close/>
                <a:moveTo>
                  <a:pt x="21599" y="15589"/>
                </a:moveTo>
                <a:lnTo>
                  <a:pt x="21599" y="14430"/>
                </a:lnTo>
                <a:lnTo>
                  <a:pt x="21024" y="14208"/>
                </a:lnTo>
                <a:cubicBezTo>
                  <a:pt x="20804" y="14123"/>
                  <a:pt x="20627" y="13940"/>
                  <a:pt x="20539" y="13706"/>
                </a:cubicBezTo>
                <a:lnTo>
                  <a:pt x="20538" y="13706"/>
                </a:lnTo>
                <a:cubicBezTo>
                  <a:pt x="20449" y="13471"/>
                  <a:pt x="20455" y="13206"/>
                  <a:pt x="20555" y="12977"/>
                </a:cubicBezTo>
                <a:lnTo>
                  <a:pt x="20818" y="12377"/>
                </a:lnTo>
                <a:lnTo>
                  <a:pt x="20064" y="11558"/>
                </a:lnTo>
                <a:lnTo>
                  <a:pt x="19513" y="11843"/>
                </a:lnTo>
                <a:cubicBezTo>
                  <a:pt x="19302" y="11952"/>
                  <a:pt x="19058" y="11959"/>
                  <a:pt x="18842" y="11862"/>
                </a:cubicBezTo>
                <a:cubicBezTo>
                  <a:pt x="18627" y="11764"/>
                  <a:pt x="18459" y="11573"/>
                  <a:pt x="18382" y="11334"/>
                </a:cubicBezTo>
                <a:lnTo>
                  <a:pt x="18177" y="10708"/>
                </a:lnTo>
                <a:lnTo>
                  <a:pt x="17111" y="10708"/>
                </a:lnTo>
                <a:lnTo>
                  <a:pt x="16907" y="11334"/>
                </a:lnTo>
                <a:cubicBezTo>
                  <a:pt x="16829" y="11572"/>
                  <a:pt x="16661" y="11765"/>
                  <a:pt x="16446" y="11862"/>
                </a:cubicBezTo>
                <a:cubicBezTo>
                  <a:pt x="16230" y="11959"/>
                  <a:pt x="15986" y="11952"/>
                  <a:pt x="15776" y="11843"/>
                </a:cubicBezTo>
                <a:lnTo>
                  <a:pt x="15224" y="11558"/>
                </a:lnTo>
                <a:lnTo>
                  <a:pt x="14471" y="12377"/>
                </a:lnTo>
                <a:lnTo>
                  <a:pt x="14733" y="12977"/>
                </a:lnTo>
                <a:cubicBezTo>
                  <a:pt x="14833" y="13206"/>
                  <a:pt x="14839" y="13472"/>
                  <a:pt x="14750" y="13706"/>
                </a:cubicBezTo>
                <a:cubicBezTo>
                  <a:pt x="14750" y="13706"/>
                  <a:pt x="14750" y="13706"/>
                  <a:pt x="14750" y="13706"/>
                </a:cubicBezTo>
                <a:cubicBezTo>
                  <a:pt x="14661" y="13940"/>
                  <a:pt x="14485" y="14123"/>
                  <a:pt x="14265" y="14208"/>
                </a:cubicBezTo>
                <a:lnTo>
                  <a:pt x="13689" y="14430"/>
                </a:lnTo>
                <a:lnTo>
                  <a:pt x="13689" y="15589"/>
                </a:lnTo>
                <a:lnTo>
                  <a:pt x="14265" y="15811"/>
                </a:lnTo>
                <a:cubicBezTo>
                  <a:pt x="14484" y="15896"/>
                  <a:pt x="14661" y="16078"/>
                  <a:pt x="14750" y="16312"/>
                </a:cubicBezTo>
                <a:cubicBezTo>
                  <a:pt x="14750" y="16312"/>
                  <a:pt x="14750" y="16312"/>
                  <a:pt x="14750" y="16313"/>
                </a:cubicBezTo>
                <a:cubicBezTo>
                  <a:pt x="14839" y="16547"/>
                  <a:pt x="14833" y="16812"/>
                  <a:pt x="14733" y="17041"/>
                </a:cubicBezTo>
                <a:lnTo>
                  <a:pt x="14471" y="17641"/>
                </a:lnTo>
                <a:lnTo>
                  <a:pt x="15224" y="18460"/>
                </a:lnTo>
                <a:lnTo>
                  <a:pt x="15776" y="18175"/>
                </a:lnTo>
                <a:cubicBezTo>
                  <a:pt x="15986" y="18067"/>
                  <a:pt x="16230" y="18060"/>
                  <a:pt x="16446" y="18157"/>
                </a:cubicBezTo>
                <a:cubicBezTo>
                  <a:pt x="16661" y="18254"/>
                  <a:pt x="16829" y="18446"/>
                  <a:pt x="16907" y="18684"/>
                </a:cubicBezTo>
                <a:lnTo>
                  <a:pt x="17111" y="19311"/>
                </a:lnTo>
                <a:lnTo>
                  <a:pt x="18177" y="19311"/>
                </a:lnTo>
                <a:lnTo>
                  <a:pt x="18380" y="18689"/>
                </a:lnTo>
                <a:cubicBezTo>
                  <a:pt x="18459" y="18448"/>
                  <a:pt x="18628" y="18254"/>
                  <a:pt x="18845" y="18156"/>
                </a:cubicBezTo>
                <a:lnTo>
                  <a:pt x="18845" y="18155"/>
                </a:lnTo>
                <a:cubicBezTo>
                  <a:pt x="19059" y="18059"/>
                  <a:pt x="19300" y="18066"/>
                  <a:pt x="19509" y="18173"/>
                </a:cubicBezTo>
                <a:lnTo>
                  <a:pt x="20064" y="18460"/>
                </a:lnTo>
                <a:lnTo>
                  <a:pt x="20818" y="17641"/>
                </a:lnTo>
                <a:lnTo>
                  <a:pt x="20555" y="17041"/>
                </a:lnTo>
                <a:cubicBezTo>
                  <a:pt x="20455" y="16812"/>
                  <a:pt x="20449" y="16547"/>
                  <a:pt x="20538" y="16313"/>
                </a:cubicBezTo>
                <a:cubicBezTo>
                  <a:pt x="20628" y="16078"/>
                  <a:pt x="20804" y="15896"/>
                  <a:pt x="21024" y="15811"/>
                </a:cubicBezTo>
                <a:cubicBezTo>
                  <a:pt x="21024" y="15811"/>
                  <a:pt x="21599" y="15589"/>
                  <a:pt x="21599" y="15589"/>
                </a:cubicBezTo>
                <a:close/>
                <a:moveTo>
                  <a:pt x="7439" y="11058"/>
                </a:moveTo>
                <a:cubicBezTo>
                  <a:pt x="5932" y="11058"/>
                  <a:pt x="4710" y="9730"/>
                  <a:pt x="4710" y="8091"/>
                </a:cubicBezTo>
                <a:cubicBezTo>
                  <a:pt x="4710" y="6452"/>
                  <a:pt x="5932" y="5124"/>
                  <a:pt x="7439" y="5124"/>
                </a:cubicBezTo>
                <a:cubicBezTo>
                  <a:pt x="8946" y="5124"/>
                  <a:pt x="10167" y="6452"/>
                  <a:pt x="10167" y="8091"/>
                </a:cubicBezTo>
                <a:cubicBezTo>
                  <a:pt x="10167" y="9730"/>
                  <a:pt x="8946" y="11058"/>
                  <a:pt x="7439" y="11058"/>
                </a:cubicBezTo>
                <a:close/>
                <a:moveTo>
                  <a:pt x="14879" y="9181"/>
                </a:moveTo>
                <a:lnTo>
                  <a:pt x="14879" y="7001"/>
                </a:lnTo>
                <a:lnTo>
                  <a:pt x="13796" y="6583"/>
                </a:lnTo>
                <a:cubicBezTo>
                  <a:pt x="13383" y="6423"/>
                  <a:pt x="13051" y="6080"/>
                  <a:pt x="12883" y="5640"/>
                </a:cubicBezTo>
                <a:cubicBezTo>
                  <a:pt x="12883" y="5640"/>
                  <a:pt x="12883" y="5639"/>
                  <a:pt x="12883" y="5639"/>
                </a:cubicBezTo>
                <a:cubicBezTo>
                  <a:pt x="12714" y="5198"/>
                  <a:pt x="12727" y="4700"/>
                  <a:pt x="12915" y="4268"/>
                </a:cubicBezTo>
                <a:lnTo>
                  <a:pt x="13408" y="3140"/>
                </a:lnTo>
                <a:lnTo>
                  <a:pt x="11991" y="1599"/>
                </a:lnTo>
                <a:lnTo>
                  <a:pt x="10954" y="2135"/>
                </a:lnTo>
                <a:cubicBezTo>
                  <a:pt x="10558" y="2340"/>
                  <a:pt x="10099" y="2353"/>
                  <a:pt x="9693" y="2170"/>
                </a:cubicBezTo>
                <a:lnTo>
                  <a:pt x="9692" y="2170"/>
                </a:lnTo>
                <a:cubicBezTo>
                  <a:pt x="9288" y="1987"/>
                  <a:pt x="8973" y="1626"/>
                  <a:pt x="8826" y="1177"/>
                </a:cubicBezTo>
                <a:lnTo>
                  <a:pt x="8441" y="0"/>
                </a:lnTo>
                <a:lnTo>
                  <a:pt x="6437" y="0"/>
                </a:lnTo>
                <a:lnTo>
                  <a:pt x="6052" y="1177"/>
                </a:lnTo>
                <a:cubicBezTo>
                  <a:pt x="5905" y="1626"/>
                  <a:pt x="5590" y="1987"/>
                  <a:pt x="5185" y="2170"/>
                </a:cubicBezTo>
                <a:cubicBezTo>
                  <a:pt x="4779" y="2353"/>
                  <a:pt x="4321" y="2340"/>
                  <a:pt x="3924" y="2135"/>
                </a:cubicBezTo>
                <a:lnTo>
                  <a:pt x="2887" y="1599"/>
                </a:lnTo>
                <a:lnTo>
                  <a:pt x="1470" y="3140"/>
                </a:lnTo>
                <a:lnTo>
                  <a:pt x="1962" y="4268"/>
                </a:lnTo>
                <a:cubicBezTo>
                  <a:pt x="2151" y="4699"/>
                  <a:pt x="2163" y="5198"/>
                  <a:pt x="1995" y="5639"/>
                </a:cubicBezTo>
                <a:cubicBezTo>
                  <a:pt x="1995" y="5639"/>
                  <a:pt x="1995" y="5640"/>
                  <a:pt x="1994" y="5640"/>
                </a:cubicBezTo>
                <a:cubicBezTo>
                  <a:pt x="1827" y="6080"/>
                  <a:pt x="1495" y="6423"/>
                  <a:pt x="1082" y="6583"/>
                </a:cubicBezTo>
                <a:lnTo>
                  <a:pt x="0" y="7001"/>
                </a:lnTo>
                <a:lnTo>
                  <a:pt x="0" y="9181"/>
                </a:lnTo>
                <a:lnTo>
                  <a:pt x="1082" y="9600"/>
                </a:lnTo>
                <a:cubicBezTo>
                  <a:pt x="1495" y="9759"/>
                  <a:pt x="1827" y="10102"/>
                  <a:pt x="1995" y="10543"/>
                </a:cubicBezTo>
                <a:cubicBezTo>
                  <a:pt x="2163" y="10984"/>
                  <a:pt x="2151" y="11482"/>
                  <a:pt x="1963" y="11914"/>
                </a:cubicBezTo>
                <a:lnTo>
                  <a:pt x="1470" y="13042"/>
                </a:lnTo>
                <a:lnTo>
                  <a:pt x="2887" y="14583"/>
                </a:lnTo>
                <a:lnTo>
                  <a:pt x="3924" y="14047"/>
                </a:lnTo>
                <a:cubicBezTo>
                  <a:pt x="4321" y="13842"/>
                  <a:pt x="4779" y="13829"/>
                  <a:pt x="5185" y="14012"/>
                </a:cubicBezTo>
                <a:cubicBezTo>
                  <a:pt x="5590" y="14195"/>
                  <a:pt x="5905" y="14556"/>
                  <a:pt x="6052" y="15005"/>
                </a:cubicBezTo>
                <a:lnTo>
                  <a:pt x="6437" y="16183"/>
                </a:lnTo>
                <a:lnTo>
                  <a:pt x="8441" y="16183"/>
                </a:lnTo>
                <a:lnTo>
                  <a:pt x="8824" y="15013"/>
                </a:lnTo>
                <a:cubicBezTo>
                  <a:pt x="8972" y="14559"/>
                  <a:pt x="9290" y="14195"/>
                  <a:pt x="9698" y="14010"/>
                </a:cubicBezTo>
                <a:cubicBezTo>
                  <a:pt x="9699" y="14010"/>
                  <a:pt x="9699" y="14010"/>
                  <a:pt x="9699" y="14010"/>
                </a:cubicBezTo>
                <a:cubicBezTo>
                  <a:pt x="10101" y="13828"/>
                  <a:pt x="10554" y="13840"/>
                  <a:pt x="10947" y="14044"/>
                </a:cubicBezTo>
                <a:lnTo>
                  <a:pt x="11991" y="14583"/>
                </a:lnTo>
                <a:lnTo>
                  <a:pt x="13408" y="13042"/>
                </a:lnTo>
                <a:lnTo>
                  <a:pt x="12915" y="11913"/>
                </a:lnTo>
                <a:cubicBezTo>
                  <a:pt x="12727" y="11482"/>
                  <a:pt x="12714" y="10984"/>
                  <a:pt x="12883" y="10544"/>
                </a:cubicBezTo>
                <a:cubicBezTo>
                  <a:pt x="12883" y="10543"/>
                  <a:pt x="12883" y="10543"/>
                  <a:pt x="12883" y="10543"/>
                </a:cubicBezTo>
                <a:cubicBezTo>
                  <a:pt x="13051" y="10102"/>
                  <a:pt x="13383" y="9759"/>
                  <a:pt x="13797" y="9600"/>
                </a:cubicBezTo>
                <a:cubicBezTo>
                  <a:pt x="13797" y="9600"/>
                  <a:pt x="14879" y="9181"/>
                  <a:pt x="14879" y="91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66" name="AutoShape 26"/>
          <p:cNvSpPr>
            <a:spLocks/>
          </p:cNvSpPr>
          <p:nvPr/>
        </p:nvSpPr>
        <p:spPr bwMode="auto">
          <a:xfrm>
            <a:off x="7594600" y="4318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5"/>
              <a:gd name="T4" fmla="+- 0 10800 98"/>
              <a:gd name="T5" fmla="*/ T4 w 21404"/>
              <a:gd name="T6" fmla="+- 0 10800 98"/>
              <a:gd name="T7" fmla="*/ 10800 h 21405"/>
              <a:gd name="T8" fmla="+- 0 10800 98"/>
              <a:gd name="T9" fmla="*/ T8 w 21404"/>
              <a:gd name="T10" fmla="+- 0 10800 98"/>
              <a:gd name="T11" fmla="*/ 10800 h 21405"/>
              <a:gd name="T12" fmla="+- 0 10800 98"/>
              <a:gd name="T13" fmla="*/ T12 w 21404"/>
              <a:gd name="T14" fmla="+- 0 10800 98"/>
              <a:gd name="T15" fmla="*/ 10800 h 2140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5">
                <a:moveTo>
                  <a:pt x="13240" y="2714"/>
                </a:moveTo>
                <a:lnTo>
                  <a:pt x="10012" y="165"/>
                </a:lnTo>
                <a:cubicBezTo>
                  <a:pt x="9679" y="-98"/>
                  <a:pt x="9194" y="-42"/>
                  <a:pt x="8929" y="293"/>
                </a:cubicBezTo>
                <a:lnTo>
                  <a:pt x="6375" y="3526"/>
                </a:lnTo>
                <a:cubicBezTo>
                  <a:pt x="6188" y="3215"/>
                  <a:pt x="5944" y="2931"/>
                  <a:pt x="5641" y="2692"/>
                </a:cubicBezTo>
                <a:cubicBezTo>
                  <a:pt x="4276" y="1614"/>
                  <a:pt x="2296" y="1847"/>
                  <a:pt x="1217" y="3212"/>
                </a:cubicBezTo>
                <a:cubicBezTo>
                  <a:pt x="140" y="4578"/>
                  <a:pt x="373" y="6558"/>
                  <a:pt x="1738" y="7637"/>
                </a:cubicBezTo>
                <a:cubicBezTo>
                  <a:pt x="2040" y="7875"/>
                  <a:pt x="2374" y="8045"/>
                  <a:pt x="2719" y="8158"/>
                </a:cubicBezTo>
                <a:lnTo>
                  <a:pt x="166" y="11390"/>
                </a:lnTo>
                <a:cubicBezTo>
                  <a:pt x="-98" y="11725"/>
                  <a:pt x="-41" y="12210"/>
                  <a:pt x="293" y="12475"/>
                </a:cubicBezTo>
                <a:lnTo>
                  <a:pt x="11391" y="21239"/>
                </a:lnTo>
                <a:cubicBezTo>
                  <a:pt x="11724" y="21502"/>
                  <a:pt x="12209" y="21444"/>
                  <a:pt x="12474" y="21112"/>
                </a:cubicBezTo>
                <a:lnTo>
                  <a:pt x="21237" y="10013"/>
                </a:lnTo>
                <a:cubicBezTo>
                  <a:pt x="21502" y="9678"/>
                  <a:pt x="21444" y="9193"/>
                  <a:pt x="21110" y="8929"/>
                </a:cubicBezTo>
                <a:lnTo>
                  <a:pt x="18184" y="6619"/>
                </a:lnTo>
                <a:cubicBezTo>
                  <a:pt x="17106" y="7984"/>
                  <a:pt x="15125" y="8215"/>
                  <a:pt x="13759" y="7138"/>
                </a:cubicBezTo>
                <a:cubicBezTo>
                  <a:pt x="12395" y="6059"/>
                  <a:pt x="12162" y="4079"/>
                  <a:pt x="13240" y="2714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7" name="AutoShape 27"/>
          <p:cNvSpPr>
            <a:spLocks/>
          </p:cNvSpPr>
          <p:nvPr/>
        </p:nvSpPr>
        <p:spPr bwMode="auto">
          <a:xfrm>
            <a:off x="7797800" y="40640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2715" y="8163"/>
                </a:moveTo>
                <a:lnTo>
                  <a:pt x="166" y="11391"/>
                </a:lnTo>
                <a:cubicBezTo>
                  <a:pt x="-98" y="11725"/>
                  <a:pt x="-42" y="12209"/>
                  <a:pt x="294" y="12474"/>
                </a:cubicBezTo>
                <a:lnTo>
                  <a:pt x="3525" y="15027"/>
                </a:lnTo>
                <a:cubicBezTo>
                  <a:pt x="3216" y="15216"/>
                  <a:pt x="2932" y="15459"/>
                  <a:pt x="2692" y="15761"/>
                </a:cubicBezTo>
                <a:cubicBezTo>
                  <a:pt x="1615" y="17127"/>
                  <a:pt x="1847" y="19107"/>
                  <a:pt x="3212" y="20186"/>
                </a:cubicBezTo>
                <a:cubicBezTo>
                  <a:pt x="4578" y="21263"/>
                  <a:pt x="6558" y="21031"/>
                  <a:pt x="7636" y="19665"/>
                </a:cubicBezTo>
                <a:cubicBezTo>
                  <a:pt x="7875" y="19363"/>
                  <a:pt x="8046" y="19030"/>
                  <a:pt x="8158" y="18684"/>
                </a:cubicBezTo>
                <a:lnTo>
                  <a:pt x="11391" y="21237"/>
                </a:lnTo>
                <a:cubicBezTo>
                  <a:pt x="11724" y="21502"/>
                  <a:pt x="12211" y="21444"/>
                  <a:pt x="12475" y="21110"/>
                </a:cubicBezTo>
                <a:lnTo>
                  <a:pt x="21238" y="10012"/>
                </a:lnTo>
                <a:cubicBezTo>
                  <a:pt x="21501" y="9678"/>
                  <a:pt x="21444" y="9192"/>
                  <a:pt x="21112" y="8929"/>
                </a:cubicBezTo>
                <a:lnTo>
                  <a:pt x="10014" y="166"/>
                </a:lnTo>
                <a:cubicBezTo>
                  <a:pt x="9679" y="-98"/>
                  <a:pt x="9194" y="-41"/>
                  <a:pt x="8929" y="293"/>
                </a:cubicBezTo>
                <a:lnTo>
                  <a:pt x="6619" y="3219"/>
                </a:lnTo>
                <a:cubicBezTo>
                  <a:pt x="7984" y="4297"/>
                  <a:pt x="8216" y="6278"/>
                  <a:pt x="7138" y="7643"/>
                </a:cubicBezTo>
                <a:cubicBezTo>
                  <a:pt x="6060" y="9008"/>
                  <a:pt x="4080" y="9241"/>
                  <a:pt x="2715" y="8163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8" name="AutoShape 28"/>
          <p:cNvSpPr>
            <a:spLocks/>
          </p:cNvSpPr>
          <p:nvPr/>
        </p:nvSpPr>
        <p:spPr bwMode="auto">
          <a:xfrm>
            <a:off x="7531100" y="3848100"/>
            <a:ext cx="434975" cy="434975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8163" y="18689"/>
                </a:moveTo>
                <a:lnTo>
                  <a:pt x="11391" y="21237"/>
                </a:lnTo>
                <a:cubicBezTo>
                  <a:pt x="11724" y="21502"/>
                  <a:pt x="12209" y="21445"/>
                  <a:pt x="12474" y="21110"/>
                </a:cubicBezTo>
                <a:lnTo>
                  <a:pt x="15026" y="17877"/>
                </a:lnTo>
                <a:cubicBezTo>
                  <a:pt x="15215" y="18188"/>
                  <a:pt x="15459" y="18472"/>
                  <a:pt x="15761" y="18711"/>
                </a:cubicBezTo>
                <a:cubicBezTo>
                  <a:pt x="17126" y="19788"/>
                  <a:pt x="19106" y="19556"/>
                  <a:pt x="20184" y="18191"/>
                </a:cubicBezTo>
                <a:cubicBezTo>
                  <a:pt x="21263" y="16825"/>
                  <a:pt x="21030" y="14846"/>
                  <a:pt x="19665" y="13767"/>
                </a:cubicBezTo>
                <a:cubicBezTo>
                  <a:pt x="19363" y="13528"/>
                  <a:pt x="19029" y="13357"/>
                  <a:pt x="18684" y="13245"/>
                </a:cubicBezTo>
                <a:lnTo>
                  <a:pt x="21237" y="10013"/>
                </a:lnTo>
                <a:cubicBezTo>
                  <a:pt x="21502" y="9679"/>
                  <a:pt x="21444" y="9194"/>
                  <a:pt x="21110" y="8929"/>
                </a:cubicBezTo>
                <a:lnTo>
                  <a:pt x="10012" y="165"/>
                </a:lnTo>
                <a:cubicBezTo>
                  <a:pt x="9679" y="-98"/>
                  <a:pt x="9192" y="-41"/>
                  <a:pt x="8929" y="293"/>
                </a:cubicBezTo>
                <a:lnTo>
                  <a:pt x="166" y="11391"/>
                </a:lnTo>
                <a:cubicBezTo>
                  <a:pt x="-98" y="11724"/>
                  <a:pt x="-41" y="12210"/>
                  <a:pt x="293" y="12474"/>
                </a:cubicBezTo>
                <a:lnTo>
                  <a:pt x="3219" y="14785"/>
                </a:lnTo>
                <a:cubicBezTo>
                  <a:pt x="4297" y="13419"/>
                  <a:pt x="6278" y="13188"/>
                  <a:pt x="7643" y="14265"/>
                </a:cubicBezTo>
                <a:cubicBezTo>
                  <a:pt x="9007" y="15343"/>
                  <a:pt x="9241" y="17323"/>
                  <a:pt x="8163" y="18689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69" name="AutoShape 29"/>
          <p:cNvSpPr>
            <a:spLocks/>
          </p:cNvSpPr>
          <p:nvPr/>
        </p:nvSpPr>
        <p:spPr bwMode="auto">
          <a:xfrm>
            <a:off x="7327900" y="4100513"/>
            <a:ext cx="434975" cy="436562"/>
          </a:xfrm>
          <a:custGeom>
            <a:avLst/>
            <a:gdLst>
              <a:gd name="T0" fmla="+- 0 10800 98"/>
              <a:gd name="T1" fmla="*/ T0 w 21404"/>
              <a:gd name="T2" fmla="+- 0 10800 98"/>
              <a:gd name="T3" fmla="*/ 10800 h 21404"/>
              <a:gd name="T4" fmla="+- 0 10800 98"/>
              <a:gd name="T5" fmla="*/ T4 w 21404"/>
              <a:gd name="T6" fmla="+- 0 10800 98"/>
              <a:gd name="T7" fmla="*/ 10800 h 21404"/>
              <a:gd name="T8" fmla="+- 0 10800 98"/>
              <a:gd name="T9" fmla="*/ T8 w 21404"/>
              <a:gd name="T10" fmla="+- 0 10800 98"/>
              <a:gd name="T11" fmla="*/ 10800 h 21404"/>
              <a:gd name="T12" fmla="+- 0 10800 98"/>
              <a:gd name="T13" fmla="*/ T12 w 21404"/>
              <a:gd name="T14" fmla="+- 0 10800 98"/>
              <a:gd name="T15" fmla="*/ 10800 h 2140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404" h="21404">
                <a:moveTo>
                  <a:pt x="18689" y="13240"/>
                </a:moveTo>
                <a:lnTo>
                  <a:pt x="21237" y="10012"/>
                </a:lnTo>
                <a:cubicBezTo>
                  <a:pt x="21502" y="9679"/>
                  <a:pt x="21445" y="9194"/>
                  <a:pt x="21110" y="8929"/>
                </a:cubicBezTo>
                <a:lnTo>
                  <a:pt x="17878" y="6377"/>
                </a:lnTo>
                <a:cubicBezTo>
                  <a:pt x="18188" y="6188"/>
                  <a:pt x="18472" y="5944"/>
                  <a:pt x="18711" y="5642"/>
                </a:cubicBezTo>
                <a:cubicBezTo>
                  <a:pt x="19789" y="4276"/>
                  <a:pt x="19555" y="2296"/>
                  <a:pt x="18191" y="1218"/>
                </a:cubicBezTo>
                <a:cubicBezTo>
                  <a:pt x="16826" y="140"/>
                  <a:pt x="14846" y="372"/>
                  <a:pt x="13766" y="1738"/>
                </a:cubicBezTo>
                <a:cubicBezTo>
                  <a:pt x="13529" y="2040"/>
                  <a:pt x="13357" y="2373"/>
                  <a:pt x="13246" y="2719"/>
                </a:cubicBezTo>
                <a:lnTo>
                  <a:pt x="10013" y="166"/>
                </a:lnTo>
                <a:cubicBezTo>
                  <a:pt x="9678" y="-98"/>
                  <a:pt x="9193" y="-41"/>
                  <a:pt x="8929" y="293"/>
                </a:cubicBezTo>
                <a:lnTo>
                  <a:pt x="165" y="11391"/>
                </a:lnTo>
                <a:cubicBezTo>
                  <a:pt x="-98" y="11725"/>
                  <a:pt x="-41" y="12211"/>
                  <a:pt x="291" y="12474"/>
                </a:cubicBezTo>
                <a:lnTo>
                  <a:pt x="11390" y="21237"/>
                </a:lnTo>
                <a:cubicBezTo>
                  <a:pt x="11725" y="21501"/>
                  <a:pt x="12210" y="21445"/>
                  <a:pt x="12474" y="21110"/>
                </a:cubicBezTo>
                <a:lnTo>
                  <a:pt x="14785" y="18184"/>
                </a:lnTo>
                <a:cubicBezTo>
                  <a:pt x="13420" y="17106"/>
                  <a:pt x="13187" y="15125"/>
                  <a:pt x="14266" y="13760"/>
                </a:cubicBezTo>
                <a:cubicBezTo>
                  <a:pt x="15344" y="12395"/>
                  <a:pt x="17323" y="12162"/>
                  <a:pt x="18689" y="13240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70" name="AutoShape 30"/>
          <p:cNvSpPr>
            <a:spLocks/>
          </p:cNvSpPr>
          <p:nvPr/>
        </p:nvSpPr>
        <p:spPr bwMode="auto">
          <a:xfrm>
            <a:off x="16319500" y="3835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5147"/>
                </a:moveTo>
                <a:lnTo>
                  <a:pt x="19299" y="7459"/>
                </a:lnTo>
                <a:lnTo>
                  <a:pt x="14178" y="2312"/>
                </a:lnTo>
                <a:lnTo>
                  <a:pt x="16478" y="0"/>
                </a:lnTo>
                <a:cubicBezTo>
                  <a:pt x="16478" y="0"/>
                  <a:pt x="21600" y="5147"/>
                  <a:pt x="21600" y="5147"/>
                </a:cubicBezTo>
                <a:close/>
                <a:moveTo>
                  <a:pt x="5089" y="19082"/>
                </a:moveTo>
                <a:lnTo>
                  <a:pt x="4444" y="18434"/>
                </a:lnTo>
                <a:lnTo>
                  <a:pt x="14866" y="7959"/>
                </a:lnTo>
                <a:lnTo>
                  <a:pt x="15511" y="8607"/>
                </a:lnTo>
                <a:cubicBezTo>
                  <a:pt x="15511" y="8607"/>
                  <a:pt x="5089" y="19082"/>
                  <a:pt x="5089" y="19082"/>
                </a:cubicBezTo>
                <a:close/>
                <a:moveTo>
                  <a:pt x="2616" y="16581"/>
                </a:moveTo>
                <a:lnTo>
                  <a:pt x="13038" y="6106"/>
                </a:lnTo>
                <a:lnTo>
                  <a:pt x="13683" y="6754"/>
                </a:lnTo>
                <a:lnTo>
                  <a:pt x="3260" y="17229"/>
                </a:lnTo>
                <a:cubicBezTo>
                  <a:pt x="3260" y="17229"/>
                  <a:pt x="2616" y="16581"/>
                  <a:pt x="2616" y="16581"/>
                </a:cubicBezTo>
                <a:close/>
                <a:moveTo>
                  <a:pt x="13030" y="3466"/>
                </a:moveTo>
                <a:lnTo>
                  <a:pt x="1293" y="15262"/>
                </a:lnTo>
                <a:lnTo>
                  <a:pt x="0" y="21600"/>
                </a:lnTo>
                <a:lnTo>
                  <a:pt x="6415" y="20409"/>
                </a:lnTo>
                <a:lnTo>
                  <a:pt x="18151" y="8613"/>
                </a:lnTo>
                <a:cubicBezTo>
                  <a:pt x="18151" y="8613"/>
                  <a:pt x="13030" y="3466"/>
                  <a:pt x="13030" y="346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1" name="AutoShape 31"/>
          <p:cNvSpPr>
            <a:spLocks/>
          </p:cNvSpPr>
          <p:nvPr/>
        </p:nvSpPr>
        <p:spPr bwMode="auto">
          <a:xfrm>
            <a:off x="20751800" y="3835400"/>
            <a:ext cx="10795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901" y="11002"/>
                </a:moveTo>
                <a:lnTo>
                  <a:pt x="8077" y="11002"/>
                </a:lnTo>
                <a:lnTo>
                  <a:pt x="8077" y="13470"/>
                </a:lnTo>
                <a:lnTo>
                  <a:pt x="9901" y="13470"/>
                </a:lnTo>
                <a:cubicBezTo>
                  <a:pt x="9901" y="13470"/>
                  <a:pt x="9901" y="11002"/>
                  <a:pt x="9901" y="11002"/>
                </a:cubicBezTo>
                <a:close/>
                <a:moveTo>
                  <a:pt x="7319" y="6637"/>
                </a:moveTo>
                <a:lnTo>
                  <a:pt x="5495" y="6637"/>
                </a:lnTo>
                <a:lnTo>
                  <a:pt x="5495" y="13470"/>
                </a:lnTo>
                <a:lnTo>
                  <a:pt x="7319" y="13470"/>
                </a:lnTo>
                <a:cubicBezTo>
                  <a:pt x="7319" y="13470"/>
                  <a:pt x="7319" y="6637"/>
                  <a:pt x="7319" y="6637"/>
                </a:cubicBezTo>
                <a:close/>
                <a:moveTo>
                  <a:pt x="4737" y="13470"/>
                </a:moveTo>
                <a:lnTo>
                  <a:pt x="2913" y="13470"/>
                </a:lnTo>
                <a:lnTo>
                  <a:pt x="2913" y="9004"/>
                </a:lnTo>
                <a:lnTo>
                  <a:pt x="4737" y="9004"/>
                </a:lnTo>
                <a:cubicBezTo>
                  <a:pt x="4737" y="9004"/>
                  <a:pt x="4737" y="13470"/>
                  <a:pt x="4737" y="13470"/>
                </a:cubicBezTo>
                <a:close/>
                <a:moveTo>
                  <a:pt x="10411" y="17792"/>
                </a:moveTo>
                <a:lnTo>
                  <a:pt x="0" y="17792"/>
                </a:lnTo>
                <a:lnTo>
                  <a:pt x="0" y="0"/>
                </a:lnTo>
                <a:lnTo>
                  <a:pt x="17541" y="0"/>
                </a:lnTo>
                <a:lnTo>
                  <a:pt x="17541" y="8207"/>
                </a:lnTo>
                <a:cubicBezTo>
                  <a:pt x="17010" y="7944"/>
                  <a:pt x="16438" y="7769"/>
                  <a:pt x="15838" y="7700"/>
                </a:cubicBezTo>
                <a:lnTo>
                  <a:pt x="15838" y="4240"/>
                </a:lnTo>
                <a:lnTo>
                  <a:pt x="1702" y="4240"/>
                </a:lnTo>
                <a:lnTo>
                  <a:pt x="1702" y="15842"/>
                </a:lnTo>
                <a:lnTo>
                  <a:pt x="9679" y="15842"/>
                </a:lnTo>
                <a:cubicBezTo>
                  <a:pt x="9831" y="16542"/>
                  <a:pt x="10080" y="17199"/>
                  <a:pt x="10411" y="17792"/>
                </a:cubicBezTo>
                <a:close/>
                <a:moveTo>
                  <a:pt x="15262" y="17256"/>
                </a:moveTo>
                <a:cubicBezTo>
                  <a:pt x="13816" y="17256"/>
                  <a:pt x="12640" y="15909"/>
                  <a:pt x="12640" y="14254"/>
                </a:cubicBezTo>
                <a:cubicBezTo>
                  <a:pt x="12640" y="12599"/>
                  <a:pt x="13816" y="11252"/>
                  <a:pt x="15262" y="11252"/>
                </a:cubicBezTo>
                <a:cubicBezTo>
                  <a:pt x="16708" y="11252"/>
                  <a:pt x="17884" y="12599"/>
                  <a:pt x="17884" y="14254"/>
                </a:cubicBezTo>
                <a:cubicBezTo>
                  <a:pt x="17884" y="15909"/>
                  <a:pt x="16708" y="17256"/>
                  <a:pt x="15262" y="17256"/>
                </a:cubicBezTo>
                <a:close/>
                <a:moveTo>
                  <a:pt x="18794" y="16811"/>
                </a:moveTo>
                <a:cubicBezTo>
                  <a:pt x="19204" y="16071"/>
                  <a:pt x="19442" y="15194"/>
                  <a:pt x="19442" y="14254"/>
                </a:cubicBezTo>
                <a:cubicBezTo>
                  <a:pt x="19442" y="11615"/>
                  <a:pt x="17567" y="9468"/>
                  <a:pt x="15262" y="9468"/>
                </a:cubicBezTo>
                <a:cubicBezTo>
                  <a:pt x="12957" y="9468"/>
                  <a:pt x="11082" y="11615"/>
                  <a:pt x="11082" y="14254"/>
                </a:cubicBezTo>
                <a:cubicBezTo>
                  <a:pt x="11082" y="16893"/>
                  <a:pt x="12957" y="19040"/>
                  <a:pt x="15262" y="19040"/>
                </a:cubicBezTo>
                <a:cubicBezTo>
                  <a:pt x="16042" y="19040"/>
                  <a:pt x="16772" y="18794"/>
                  <a:pt x="17398" y="18366"/>
                </a:cubicBezTo>
                <a:lnTo>
                  <a:pt x="20222" y="21600"/>
                </a:lnTo>
                <a:lnTo>
                  <a:pt x="21599" y="20023"/>
                </a:lnTo>
                <a:cubicBezTo>
                  <a:pt x="21599" y="20023"/>
                  <a:pt x="18794" y="16811"/>
                  <a:pt x="18794" y="168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2" name="AutoShape 32"/>
          <p:cNvSpPr>
            <a:spLocks/>
          </p:cNvSpPr>
          <p:nvPr/>
        </p:nvSpPr>
        <p:spPr bwMode="auto">
          <a:xfrm>
            <a:off x="8699500" y="3835400"/>
            <a:ext cx="11557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162" y="4896"/>
                </a:moveTo>
                <a:lnTo>
                  <a:pt x="20529" y="2117"/>
                </a:lnTo>
                <a:lnTo>
                  <a:pt x="8451" y="2117"/>
                </a:lnTo>
                <a:cubicBezTo>
                  <a:pt x="7989" y="2117"/>
                  <a:pt x="7546" y="1889"/>
                  <a:pt x="7220" y="1484"/>
                </a:cubicBezTo>
                <a:lnTo>
                  <a:pt x="6024" y="0"/>
                </a:lnTo>
                <a:lnTo>
                  <a:pt x="681" y="0"/>
                </a:lnTo>
                <a:lnTo>
                  <a:pt x="1310" y="4896"/>
                </a:lnTo>
                <a:lnTo>
                  <a:pt x="20162" y="4896"/>
                </a:lnTo>
                <a:cubicBezTo>
                  <a:pt x="20162" y="4896"/>
                  <a:pt x="20162" y="4896"/>
                  <a:pt x="20162" y="4896"/>
                </a:cubicBezTo>
                <a:close/>
                <a:moveTo>
                  <a:pt x="20057" y="21600"/>
                </a:moveTo>
                <a:lnTo>
                  <a:pt x="1258" y="21600"/>
                </a:lnTo>
                <a:lnTo>
                  <a:pt x="0" y="7166"/>
                </a:lnTo>
                <a:lnTo>
                  <a:pt x="21600" y="7166"/>
                </a:lnTo>
                <a:cubicBezTo>
                  <a:pt x="21600" y="7166"/>
                  <a:pt x="20057" y="21600"/>
                  <a:pt x="20057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3" name="AutoShape 33"/>
          <p:cNvSpPr>
            <a:spLocks/>
          </p:cNvSpPr>
          <p:nvPr/>
        </p:nvSpPr>
        <p:spPr bwMode="auto">
          <a:xfrm>
            <a:off x="20942300" y="9601200"/>
            <a:ext cx="9017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0"/>
                </a:moveTo>
                <a:lnTo>
                  <a:pt x="16712" y="795"/>
                </a:lnTo>
                <a:lnTo>
                  <a:pt x="17788" y="1816"/>
                </a:lnTo>
                <a:lnTo>
                  <a:pt x="10438" y="8456"/>
                </a:lnTo>
                <a:lnTo>
                  <a:pt x="7768" y="6084"/>
                </a:lnTo>
                <a:lnTo>
                  <a:pt x="295" y="13084"/>
                </a:lnTo>
                <a:lnTo>
                  <a:pt x="2133" y="14784"/>
                </a:lnTo>
                <a:lnTo>
                  <a:pt x="7691" y="9559"/>
                </a:lnTo>
                <a:lnTo>
                  <a:pt x="10444" y="12008"/>
                </a:lnTo>
                <a:lnTo>
                  <a:pt x="19619" y="3587"/>
                </a:lnTo>
                <a:lnTo>
                  <a:pt x="20664" y="4578"/>
                </a:lnTo>
                <a:cubicBezTo>
                  <a:pt x="20664" y="4578"/>
                  <a:pt x="21599" y="0"/>
                  <a:pt x="21599" y="0"/>
                </a:cubicBezTo>
                <a:close/>
                <a:moveTo>
                  <a:pt x="21487" y="10041"/>
                </a:moveTo>
                <a:lnTo>
                  <a:pt x="15456" y="10041"/>
                </a:lnTo>
                <a:lnTo>
                  <a:pt x="15456" y="21600"/>
                </a:lnTo>
                <a:lnTo>
                  <a:pt x="21487" y="21600"/>
                </a:lnTo>
                <a:cubicBezTo>
                  <a:pt x="21487" y="21600"/>
                  <a:pt x="21487" y="10041"/>
                  <a:pt x="21487" y="10041"/>
                </a:cubicBezTo>
                <a:close/>
                <a:moveTo>
                  <a:pt x="13759" y="13564"/>
                </a:moveTo>
                <a:lnTo>
                  <a:pt x="7728" y="13564"/>
                </a:lnTo>
                <a:lnTo>
                  <a:pt x="7728" y="21600"/>
                </a:lnTo>
                <a:lnTo>
                  <a:pt x="13759" y="21600"/>
                </a:lnTo>
                <a:cubicBezTo>
                  <a:pt x="13759" y="21600"/>
                  <a:pt x="13759" y="13564"/>
                  <a:pt x="13759" y="13564"/>
                </a:cubicBezTo>
                <a:close/>
                <a:moveTo>
                  <a:pt x="5971" y="21600"/>
                </a:moveTo>
                <a:lnTo>
                  <a:pt x="0" y="21600"/>
                </a:lnTo>
                <a:lnTo>
                  <a:pt x="0" y="16151"/>
                </a:lnTo>
                <a:lnTo>
                  <a:pt x="5971" y="16151"/>
                </a:lnTo>
                <a:lnTo>
                  <a:pt x="5971" y="21600"/>
                </a:lnTo>
                <a:cubicBezTo>
                  <a:pt x="5971" y="21600"/>
                  <a:pt x="5971" y="21600"/>
                  <a:pt x="597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4" name="AutoShape 34"/>
          <p:cNvSpPr>
            <a:spLocks/>
          </p:cNvSpPr>
          <p:nvPr/>
        </p:nvSpPr>
        <p:spPr bwMode="auto">
          <a:xfrm>
            <a:off x="5870575" y="3846513"/>
            <a:ext cx="825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020" y="8155"/>
                </a:moveTo>
                <a:lnTo>
                  <a:pt x="0" y="8155"/>
                </a:lnTo>
                <a:lnTo>
                  <a:pt x="0" y="9469"/>
                </a:lnTo>
                <a:lnTo>
                  <a:pt x="3020" y="9469"/>
                </a:lnTo>
                <a:cubicBezTo>
                  <a:pt x="3020" y="9469"/>
                  <a:pt x="3020" y="8155"/>
                  <a:pt x="3020" y="8155"/>
                </a:cubicBezTo>
                <a:close/>
                <a:moveTo>
                  <a:pt x="4133" y="12944"/>
                </a:moveTo>
                <a:lnTo>
                  <a:pt x="3526" y="11746"/>
                </a:lnTo>
                <a:lnTo>
                  <a:pt x="861" y="12809"/>
                </a:lnTo>
                <a:lnTo>
                  <a:pt x="1468" y="14007"/>
                </a:lnTo>
                <a:cubicBezTo>
                  <a:pt x="1468" y="14007"/>
                  <a:pt x="4133" y="12944"/>
                  <a:pt x="4133" y="12944"/>
                </a:cubicBezTo>
                <a:close/>
                <a:moveTo>
                  <a:pt x="4380" y="4949"/>
                </a:moveTo>
                <a:lnTo>
                  <a:pt x="2011" y="3442"/>
                </a:lnTo>
                <a:lnTo>
                  <a:pt x="1148" y="4510"/>
                </a:lnTo>
                <a:lnTo>
                  <a:pt x="3517" y="6017"/>
                </a:lnTo>
                <a:cubicBezTo>
                  <a:pt x="3517" y="6017"/>
                  <a:pt x="4380" y="4949"/>
                  <a:pt x="4380" y="4949"/>
                </a:cubicBezTo>
                <a:close/>
                <a:moveTo>
                  <a:pt x="7543" y="2790"/>
                </a:moveTo>
                <a:lnTo>
                  <a:pt x="6240" y="635"/>
                </a:lnTo>
                <a:lnTo>
                  <a:pt x="4935" y="1256"/>
                </a:lnTo>
                <a:lnTo>
                  <a:pt x="6238" y="3411"/>
                </a:lnTo>
                <a:cubicBezTo>
                  <a:pt x="6238" y="3411"/>
                  <a:pt x="7543" y="2790"/>
                  <a:pt x="7543" y="2790"/>
                </a:cubicBezTo>
                <a:close/>
                <a:moveTo>
                  <a:pt x="21599" y="8155"/>
                </a:moveTo>
                <a:lnTo>
                  <a:pt x="18579" y="8155"/>
                </a:lnTo>
                <a:lnTo>
                  <a:pt x="18579" y="9469"/>
                </a:lnTo>
                <a:lnTo>
                  <a:pt x="21599" y="9469"/>
                </a:lnTo>
                <a:cubicBezTo>
                  <a:pt x="21599" y="9469"/>
                  <a:pt x="21599" y="8155"/>
                  <a:pt x="21599" y="8155"/>
                </a:cubicBezTo>
                <a:close/>
                <a:moveTo>
                  <a:pt x="20713" y="12799"/>
                </a:moveTo>
                <a:lnTo>
                  <a:pt x="18047" y="11841"/>
                </a:lnTo>
                <a:lnTo>
                  <a:pt x="17491" y="13059"/>
                </a:lnTo>
                <a:lnTo>
                  <a:pt x="20157" y="14017"/>
                </a:lnTo>
                <a:cubicBezTo>
                  <a:pt x="20157" y="14017"/>
                  <a:pt x="20713" y="12799"/>
                  <a:pt x="20713" y="12799"/>
                </a:cubicBezTo>
                <a:close/>
                <a:moveTo>
                  <a:pt x="20451" y="4510"/>
                </a:moveTo>
                <a:lnTo>
                  <a:pt x="19588" y="3442"/>
                </a:lnTo>
                <a:lnTo>
                  <a:pt x="17219" y="4949"/>
                </a:lnTo>
                <a:lnTo>
                  <a:pt x="18082" y="6017"/>
                </a:lnTo>
                <a:cubicBezTo>
                  <a:pt x="18082" y="6017"/>
                  <a:pt x="20451" y="4510"/>
                  <a:pt x="20451" y="4510"/>
                </a:cubicBezTo>
                <a:close/>
                <a:moveTo>
                  <a:pt x="16664" y="1256"/>
                </a:moveTo>
                <a:lnTo>
                  <a:pt x="15359" y="635"/>
                </a:lnTo>
                <a:lnTo>
                  <a:pt x="14056" y="2790"/>
                </a:lnTo>
                <a:lnTo>
                  <a:pt x="15361" y="3411"/>
                </a:lnTo>
                <a:cubicBezTo>
                  <a:pt x="15361" y="3411"/>
                  <a:pt x="16664" y="1256"/>
                  <a:pt x="16664" y="1256"/>
                </a:cubicBezTo>
                <a:close/>
                <a:moveTo>
                  <a:pt x="11579" y="2364"/>
                </a:moveTo>
                <a:lnTo>
                  <a:pt x="10099" y="2364"/>
                </a:lnTo>
                <a:lnTo>
                  <a:pt x="10099" y="0"/>
                </a:lnTo>
                <a:lnTo>
                  <a:pt x="11579" y="0"/>
                </a:lnTo>
                <a:cubicBezTo>
                  <a:pt x="11579" y="0"/>
                  <a:pt x="11579" y="2364"/>
                  <a:pt x="11579" y="2364"/>
                </a:cubicBezTo>
                <a:close/>
                <a:moveTo>
                  <a:pt x="16986" y="8997"/>
                </a:moveTo>
                <a:cubicBezTo>
                  <a:pt x="16986" y="12264"/>
                  <a:pt x="13820" y="14094"/>
                  <a:pt x="13820" y="16672"/>
                </a:cubicBezTo>
                <a:lnTo>
                  <a:pt x="12378" y="16672"/>
                </a:lnTo>
                <a:cubicBezTo>
                  <a:pt x="12379" y="13495"/>
                  <a:pt x="15518" y="11822"/>
                  <a:pt x="15518" y="8997"/>
                </a:cubicBezTo>
                <a:cubicBezTo>
                  <a:pt x="15518" y="3711"/>
                  <a:pt x="6075" y="3703"/>
                  <a:pt x="6075" y="8997"/>
                </a:cubicBezTo>
                <a:cubicBezTo>
                  <a:pt x="6075" y="11819"/>
                  <a:pt x="9159" y="13421"/>
                  <a:pt x="9230" y="16672"/>
                </a:cubicBezTo>
                <a:lnTo>
                  <a:pt x="7773" y="16672"/>
                </a:lnTo>
                <a:cubicBezTo>
                  <a:pt x="7773" y="14094"/>
                  <a:pt x="4607" y="12264"/>
                  <a:pt x="4607" y="8997"/>
                </a:cubicBezTo>
                <a:cubicBezTo>
                  <a:pt x="4607" y="1977"/>
                  <a:pt x="16986" y="1970"/>
                  <a:pt x="16986" y="8997"/>
                </a:cubicBezTo>
                <a:close/>
                <a:moveTo>
                  <a:pt x="8780" y="20557"/>
                </a:moveTo>
                <a:cubicBezTo>
                  <a:pt x="9839" y="21425"/>
                  <a:pt x="9947" y="21600"/>
                  <a:pt x="10370" y="21600"/>
                </a:cubicBezTo>
                <a:lnTo>
                  <a:pt x="11184" y="21600"/>
                </a:lnTo>
                <a:cubicBezTo>
                  <a:pt x="11597" y="21600"/>
                  <a:pt x="11698" y="21438"/>
                  <a:pt x="12813" y="20557"/>
                </a:cubicBezTo>
                <a:cubicBezTo>
                  <a:pt x="12813" y="20557"/>
                  <a:pt x="8780" y="20557"/>
                  <a:pt x="8780" y="20557"/>
                </a:cubicBezTo>
                <a:close/>
                <a:moveTo>
                  <a:pt x="12841" y="18973"/>
                </a:moveTo>
                <a:lnTo>
                  <a:pt x="8752" y="18973"/>
                </a:lnTo>
                <a:cubicBezTo>
                  <a:pt x="8451" y="18973"/>
                  <a:pt x="8208" y="19189"/>
                  <a:pt x="8208" y="19455"/>
                </a:cubicBezTo>
                <a:cubicBezTo>
                  <a:pt x="8208" y="19722"/>
                  <a:pt x="8451" y="19938"/>
                  <a:pt x="8752" y="19938"/>
                </a:cubicBezTo>
                <a:lnTo>
                  <a:pt x="12841" y="19938"/>
                </a:lnTo>
                <a:cubicBezTo>
                  <a:pt x="13141" y="19938"/>
                  <a:pt x="13384" y="19722"/>
                  <a:pt x="13384" y="19455"/>
                </a:cubicBezTo>
                <a:cubicBezTo>
                  <a:pt x="13384" y="19189"/>
                  <a:pt x="13141" y="18973"/>
                  <a:pt x="12841" y="18973"/>
                </a:cubicBezTo>
                <a:close/>
                <a:moveTo>
                  <a:pt x="12939" y="17367"/>
                </a:moveTo>
                <a:lnTo>
                  <a:pt x="8654" y="17367"/>
                </a:lnTo>
                <a:cubicBezTo>
                  <a:pt x="8354" y="17367"/>
                  <a:pt x="8110" y="17583"/>
                  <a:pt x="8110" y="17849"/>
                </a:cubicBezTo>
                <a:cubicBezTo>
                  <a:pt x="8110" y="18116"/>
                  <a:pt x="8354" y="18332"/>
                  <a:pt x="8654" y="18332"/>
                </a:cubicBezTo>
                <a:lnTo>
                  <a:pt x="12939" y="18332"/>
                </a:lnTo>
                <a:cubicBezTo>
                  <a:pt x="13239" y="18332"/>
                  <a:pt x="13483" y="18116"/>
                  <a:pt x="13483" y="17849"/>
                </a:cubicBezTo>
                <a:cubicBezTo>
                  <a:pt x="13483" y="17583"/>
                  <a:pt x="13239" y="17367"/>
                  <a:pt x="12939" y="173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5" name="AutoShape 35"/>
          <p:cNvSpPr>
            <a:spLocks/>
          </p:cNvSpPr>
          <p:nvPr/>
        </p:nvSpPr>
        <p:spPr bwMode="auto">
          <a:xfrm>
            <a:off x="13450888" y="5727700"/>
            <a:ext cx="215900" cy="2143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6" name="AutoShape 36"/>
          <p:cNvSpPr>
            <a:spLocks/>
          </p:cNvSpPr>
          <p:nvPr/>
        </p:nvSpPr>
        <p:spPr bwMode="auto">
          <a:xfrm>
            <a:off x="13287375" y="5956300"/>
            <a:ext cx="546100" cy="709613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9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1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8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7" name="AutoShape 37"/>
          <p:cNvSpPr>
            <a:spLocks/>
          </p:cNvSpPr>
          <p:nvPr/>
        </p:nvSpPr>
        <p:spPr bwMode="auto">
          <a:xfrm>
            <a:off x="14784388" y="5956300"/>
            <a:ext cx="546100" cy="722313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2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2" y="4565"/>
                  <a:pt x="5982" y="4602"/>
                </a:cubicBezTo>
                <a:cubicBezTo>
                  <a:pt x="5982" y="5693"/>
                  <a:pt x="5983" y="6785"/>
                  <a:pt x="5982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8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8" name="AutoShape 38"/>
          <p:cNvSpPr>
            <a:spLocks/>
          </p:cNvSpPr>
          <p:nvPr/>
        </p:nvSpPr>
        <p:spPr bwMode="auto">
          <a:xfrm>
            <a:off x="14928850" y="5715000"/>
            <a:ext cx="241300" cy="23971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599"/>
                  <a:pt x="10712" y="215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79" name="AutoShape 39"/>
          <p:cNvSpPr>
            <a:spLocks/>
          </p:cNvSpPr>
          <p:nvPr/>
        </p:nvSpPr>
        <p:spPr bwMode="auto">
          <a:xfrm>
            <a:off x="4503738" y="3835400"/>
            <a:ext cx="571500" cy="939800"/>
          </a:xfrm>
          <a:custGeom>
            <a:avLst/>
            <a:gdLst>
              <a:gd name="T0" fmla="*/ 10800 w 21600"/>
              <a:gd name="T1" fmla="+- 0 11768 1936"/>
              <a:gd name="T2" fmla="*/ 11768 h 19664"/>
              <a:gd name="T3" fmla="*/ 10800 w 21600"/>
              <a:gd name="T4" fmla="+- 0 11768 1936"/>
              <a:gd name="T5" fmla="*/ 11768 h 19664"/>
              <a:gd name="T6" fmla="*/ 10800 w 21600"/>
              <a:gd name="T7" fmla="+- 0 11768 1936"/>
              <a:gd name="T8" fmla="*/ 11768 h 19664"/>
              <a:gd name="T9" fmla="*/ 10800 w 21600"/>
              <a:gd name="T10" fmla="+- 0 11768 1936"/>
              <a:gd name="T11" fmla="*/ 11768 h 1966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19664">
                <a:moveTo>
                  <a:pt x="15697" y="4321"/>
                </a:moveTo>
                <a:cubicBezTo>
                  <a:pt x="14980" y="4556"/>
                  <a:pt x="14447" y="4906"/>
                  <a:pt x="14145" y="5397"/>
                </a:cubicBezTo>
                <a:cubicBezTo>
                  <a:pt x="13332" y="6715"/>
                  <a:pt x="14692" y="7795"/>
                  <a:pt x="13800" y="9028"/>
                </a:cubicBezTo>
                <a:cubicBezTo>
                  <a:pt x="13281" y="9745"/>
                  <a:pt x="12185" y="10118"/>
                  <a:pt x="11035" y="10183"/>
                </a:cubicBezTo>
                <a:cubicBezTo>
                  <a:pt x="10815" y="11455"/>
                  <a:pt x="11122" y="13216"/>
                  <a:pt x="11833" y="14242"/>
                </a:cubicBezTo>
                <a:lnTo>
                  <a:pt x="10202" y="14242"/>
                </a:lnTo>
                <a:cubicBezTo>
                  <a:pt x="9352" y="12339"/>
                  <a:pt x="9810" y="8964"/>
                  <a:pt x="11703" y="7061"/>
                </a:cubicBezTo>
                <a:cubicBezTo>
                  <a:pt x="10550" y="7555"/>
                  <a:pt x="9412" y="8908"/>
                  <a:pt x="9082" y="9984"/>
                </a:cubicBezTo>
                <a:cubicBezTo>
                  <a:pt x="5072" y="8638"/>
                  <a:pt x="8117" y="4321"/>
                  <a:pt x="15697" y="4321"/>
                </a:cubicBezTo>
                <a:close/>
                <a:moveTo>
                  <a:pt x="21600" y="5796"/>
                </a:moveTo>
                <a:cubicBezTo>
                  <a:pt x="21600" y="9391"/>
                  <a:pt x="16075" y="11405"/>
                  <a:pt x="16075" y="14242"/>
                </a:cubicBezTo>
                <a:lnTo>
                  <a:pt x="13559" y="14242"/>
                </a:lnTo>
                <a:cubicBezTo>
                  <a:pt x="13561" y="10746"/>
                  <a:pt x="19038" y="8904"/>
                  <a:pt x="19038" y="5796"/>
                </a:cubicBezTo>
                <a:cubicBezTo>
                  <a:pt x="19038" y="-21"/>
                  <a:pt x="2560" y="-30"/>
                  <a:pt x="2560" y="5796"/>
                </a:cubicBezTo>
                <a:cubicBezTo>
                  <a:pt x="2560" y="8902"/>
                  <a:pt x="7942" y="10664"/>
                  <a:pt x="8067" y="14242"/>
                </a:cubicBezTo>
                <a:lnTo>
                  <a:pt x="5523" y="14242"/>
                </a:lnTo>
                <a:cubicBezTo>
                  <a:pt x="5523" y="11405"/>
                  <a:pt x="0" y="9391"/>
                  <a:pt x="0" y="5796"/>
                </a:cubicBezTo>
                <a:cubicBezTo>
                  <a:pt x="0" y="-1929"/>
                  <a:pt x="21600" y="-1936"/>
                  <a:pt x="21600" y="5796"/>
                </a:cubicBezTo>
                <a:close/>
                <a:moveTo>
                  <a:pt x="7281" y="18517"/>
                </a:moveTo>
                <a:cubicBezTo>
                  <a:pt x="9128" y="19472"/>
                  <a:pt x="9319" y="19663"/>
                  <a:pt x="10055" y="19663"/>
                </a:cubicBezTo>
                <a:lnTo>
                  <a:pt x="11476" y="19663"/>
                </a:lnTo>
                <a:cubicBezTo>
                  <a:pt x="12197" y="19663"/>
                  <a:pt x="12374" y="19486"/>
                  <a:pt x="14318" y="18517"/>
                </a:cubicBezTo>
                <a:cubicBezTo>
                  <a:pt x="14318" y="18517"/>
                  <a:pt x="7281" y="18517"/>
                  <a:pt x="7281" y="18517"/>
                </a:cubicBezTo>
                <a:close/>
                <a:moveTo>
                  <a:pt x="14367" y="16774"/>
                </a:moveTo>
                <a:lnTo>
                  <a:pt x="7232" y="16774"/>
                </a:lnTo>
                <a:cubicBezTo>
                  <a:pt x="6708" y="16774"/>
                  <a:pt x="6283" y="17011"/>
                  <a:pt x="6283" y="17304"/>
                </a:cubicBezTo>
                <a:cubicBezTo>
                  <a:pt x="6283" y="17598"/>
                  <a:pt x="6708" y="17835"/>
                  <a:pt x="7232" y="17835"/>
                </a:cubicBezTo>
                <a:lnTo>
                  <a:pt x="14367" y="17835"/>
                </a:lnTo>
                <a:cubicBezTo>
                  <a:pt x="14890" y="17835"/>
                  <a:pt x="15315" y="17598"/>
                  <a:pt x="15315" y="17304"/>
                </a:cubicBezTo>
                <a:cubicBezTo>
                  <a:pt x="15315" y="17011"/>
                  <a:pt x="14890" y="16774"/>
                  <a:pt x="14367" y="16774"/>
                </a:cubicBezTo>
                <a:close/>
                <a:moveTo>
                  <a:pt x="14537" y="15006"/>
                </a:moveTo>
                <a:lnTo>
                  <a:pt x="7061" y="15006"/>
                </a:lnTo>
                <a:cubicBezTo>
                  <a:pt x="6537" y="15006"/>
                  <a:pt x="6113" y="15244"/>
                  <a:pt x="6113" y="15537"/>
                </a:cubicBezTo>
                <a:cubicBezTo>
                  <a:pt x="6113" y="15830"/>
                  <a:pt x="6537" y="16068"/>
                  <a:pt x="7061" y="16068"/>
                </a:cubicBezTo>
                <a:lnTo>
                  <a:pt x="14537" y="16068"/>
                </a:lnTo>
                <a:cubicBezTo>
                  <a:pt x="15062" y="16068"/>
                  <a:pt x="15486" y="15830"/>
                  <a:pt x="15486" y="15537"/>
                </a:cubicBezTo>
                <a:cubicBezTo>
                  <a:pt x="15486" y="15244"/>
                  <a:pt x="15062" y="15006"/>
                  <a:pt x="14537" y="1500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0" name="AutoShape 40"/>
          <p:cNvSpPr>
            <a:spLocks/>
          </p:cNvSpPr>
          <p:nvPr/>
        </p:nvSpPr>
        <p:spPr bwMode="auto">
          <a:xfrm>
            <a:off x="5588000" y="5740400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08" y="21600"/>
                </a:moveTo>
                <a:lnTo>
                  <a:pt x="2491" y="21600"/>
                </a:lnTo>
                <a:cubicBezTo>
                  <a:pt x="1115" y="21600"/>
                  <a:pt x="0" y="20484"/>
                  <a:pt x="0" y="19106"/>
                </a:cubicBezTo>
                <a:lnTo>
                  <a:pt x="0" y="2492"/>
                </a:lnTo>
                <a:cubicBezTo>
                  <a:pt x="0" y="1115"/>
                  <a:pt x="1115" y="0"/>
                  <a:pt x="2491" y="0"/>
                </a:cubicBezTo>
                <a:lnTo>
                  <a:pt x="19108" y="0"/>
                </a:lnTo>
                <a:cubicBezTo>
                  <a:pt x="20484" y="0"/>
                  <a:pt x="21600" y="1115"/>
                  <a:pt x="21600" y="2492"/>
                </a:cubicBezTo>
                <a:lnTo>
                  <a:pt x="21600" y="19106"/>
                </a:lnTo>
                <a:cubicBezTo>
                  <a:pt x="21600" y="20484"/>
                  <a:pt x="20485" y="21600"/>
                  <a:pt x="19108" y="21600"/>
                </a:cubicBezTo>
                <a:moveTo>
                  <a:pt x="10800" y="6646"/>
                </a:moveTo>
                <a:cubicBezTo>
                  <a:pt x="8505" y="6646"/>
                  <a:pt x="6645" y="8505"/>
                  <a:pt x="6645" y="10799"/>
                </a:cubicBezTo>
                <a:cubicBezTo>
                  <a:pt x="6645" y="13093"/>
                  <a:pt x="8505" y="14953"/>
                  <a:pt x="10800" y="14953"/>
                </a:cubicBezTo>
                <a:cubicBezTo>
                  <a:pt x="13094" y="14953"/>
                  <a:pt x="14954" y="13093"/>
                  <a:pt x="14954" y="10799"/>
                </a:cubicBezTo>
                <a:cubicBezTo>
                  <a:pt x="14954" y="8504"/>
                  <a:pt x="13094" y="6646"/>
                  <a:pt x="10800" y="6646"/>
                </a:cubicBezTo>
                <a:moveTo>
                  <a:pt x="19108" y="3322"/>
                </a:moveTo>
                <a:cubicBezTo>
                  <a:pt x="19108" y="2863"/>
                  <a:pt x="18736" y="2492"/>
                  <a:pt x="18276" y="2492"/>
                </a:cubicBezTo>
                <a:lnTo>
                  <a:pt x="15785" y="2492"/>
                </a:lnTo>
                <a:cubicBezTo>
                  <a:pt x="15326" y="2492"/>
                  <a:pt x="14954" y="2863"/>
                  <a:pt x="14954" y="3322"/>
                </a:cubicBezTo>
                <a:lnTo>
                  <a:pt x="14954" y="5815"/>
                </a:lnTo>
                <a:cubicBezTo>
                  <a:pt x="14954" y="6274"/>
                  <a:pt x="15326" y="6646"/>
                  <a:pt x="15785" y="6646"/>
                </a:cubicBezTo>
                <a:lnTo>
                  <a:pt x="18276" y="6646"/>
                </a:lnTo>
                <a:cubicBezTo>
                  <a:pt x="18736" y="6646"/>
                  <a:pt x="19108" y="6274"/>
                  <a:pt x="19108" y="5815"/>
                </a:cubicBezTo>
                <a:cubicBezTo>
                  <a:pt x="19108" y="5815"/>
                  <a:pt x="19108" y="3322"/>
                  <a:pt x="19108" y="3322"/>
                </a:cubicBezTo>
                <a:close/>
                <a:moveTo>
                  <a:pt x="19108" y="9137"/>
                </a:moveTo>
                <a:lnTo>
                  <a:pt x="17227" y="9137"/>
                </a:lnTo>
                <a:cubicBezTo>
                  <a:pt x="17364" y="9669"/>
                  <a:pt x="17445" y="10225"/>
                  <a:pt x="17445" y="10799"/>
                </a:cubicBezTo>
                <a:cubicBezTo>
                  <a:pt x="17445" y="14470"/>
                  <a:pt x="14470" y="17445"/>
                  <a:pt x="10800" y="17445"/>
                </a:cubicBezTo>
                <a:cubicBezTo>
                  <a:pt x="7129" y="17445"/>
                  <a:pt x="4154" y="14470"/>
                  <a:pt x="4154" y="10799"/>
                </a:cubicBezTo>
                <a:cubicBezTo>
                  <a:pt x="4154" y="10225"/>
                  <a:pt x="4234" y="9669"/>
                  <a:pt x="4372" y="9137"/>
                </a:cubicBezTo>
                <a:lnTo>
                  <a:pt x="2491" y="9137"/>
                </a:lnTo>
                <a:lnTo>
                  <a:pt x="2491" y="18276"/>
                </a:lnTo>
                <a:cubicBezTo>
                  <a:pt x="2491" y="18735"/>
                  <a:pt x="2863" y="19106"/>
                  <a:pt x="3323" y="19106"/>
                </a:cubicBezTo>
                <a:lnTo>
                  <a:pt x="18276" y="19106"/>
                </a:lnTo>
                <a:cubicBezTo>
                  <a:pt x="18736" y="19106"/>
                  <a:pt x="19108" y="18735"/>
                  <a:pt x="19108" y="18276"/>
                </a:cubicBezTo>
                <a:lnTo>
                  <a:pt x="19108" y="9137"/>
                </a:lnTo>
                <a:cubicBezTo>
                  <a:pt x="19108" y="9137"/>
                  <a:pt x="19108" y="9137"/>
                  <a:pt x="19108" y="91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1" name="AutoShape 41"/>
          <p:cNvSpPr>
            <a:spLocks/>
          </p:cNvSpPr>
          <p:nvPr/>
        </p:nvSpPr>
        <p:spPr bwMode="auto">
          <a:xfrm>
            <a:off x="2552700" y="3835400"/>
            <a:ext cx="1473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6750" y="18412"/>
                </a:moveTo>
                <a:lnTo>
                  <a:pt x="4901" y="18412"/>
                </a:lnTo>
                <a:cubicBezTo>
                  <a:pt x="3335" y="18412"/>
                  <a:pt x="2103" y="16545"/>
                  <a:pt x="2103" y="14251"/>
                </a:cubicBezTo>
                <a:cubicBezTo>
                  <a:pt x="2103" y="11535"/>
                  <a:pt x="3556" y="9463"/>
                  <a:pt x="5372" y="9962"/>
                </a:cubicBezTo>
                <a:cubicBezTo>
                  <a:pt x="4765" y="6806"/>
                  <a:pt x="7693" y="5026"/>
                  <a:pt x="8771" y="7384"/>
                </a:cubicBezTo>
                <a:cubicBezTo>
                  <a:pt x="9042" y="6222"/>
                  <a:pt x="10129" y="3187"/>
                  <a:pt x="12774" y="3187"/>
                </a:cubicBezTo>
                <a:cubicBezTo>
                  <a:pt x="14774" y="3187"/>
                  <a:pt x="16842" y="5265"/>
                  <a:pt x="16910" y="9959"/>
                </a:cubicBezTo>
                <a:cubicBezTo>
                  <a:pt x="18244" y="9967"/>
                  <a:pt x="19496" y="11429"/>
                  <a:pt x="19496" y="14251"/>
                </a:cubicBezTo>
                <a:cubicBezTo>
                  <a:pt x="19496" y="16545"/>
                  <a:pt x="18264" y="18412"/>
                  <a:pt x="16750" y="18412"/>
                </a:cubicBezTo>
                <a:close/>
                <a:moveTo>
                  <a:pt x="18862" y="7633"/>
                </a:moveTo>
                <a:cubicBezTo>
                  <a:pt x="18315" y="3252"/>
                  <a:pt x="15778" y="0"/>
                  <a:pt x="12774" y="0"/>
                </a:cubicBezTo>
                <a:cubicBezTo>
                  <a:pt x="10929" y="0"/>
                  <a:pt x="9218" y="1218"/>
                  <a:pt x="8048" y="3313"/>
                </a:cubicBezTo>
                <a:cubicBezTo>
                  <a:pt x="6096" y="2524"/>
                  <a:pt x="4048" y="4252"/>
                  <a:pt x="3477" y="7200"/>
                </a:cubicBezTo>
                <a:cubicBezTo>
                  <a:pt x="1449" y="8104"/>
                  <a:pt x="0" y="10950"/>
                  <a:pt x="0" y="14251"/>
                </a:cubicBezTo>
                <a:cubicBezTo>
                  <a:pt x="0" y="18303"/>
                  <a:pt x="2174" y="21600"/>
                  <a:pt x="4901" y="21600"/>
                </a:cubicBezTo>
                <a:lnTo>
                  <a:pt x="16750" y="21600"/>
                </a:lnTo>
                <a:cubicBezTo>
                  <a:pt x="19425" y="21600"/>
                  <a:pt x="21599" y="18303"/>
                  <a:pt x="21599" y="14251"/>
                </a:cubicBezTo>
                <a:cubicBezTo>
                  <a:pt x="21599" y="11388"/>
                  <a:pt x="20524" y="8843"/>
                  <a:pt x="18862" y="76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2" name="AutoShape 42"/>
          <p:cNvSpPr>
            <a:spLocks/>
          </p:cNvSpPr>
          <p:nvPr/>
        </p:nvSpPr>
        <p:spPr bwMode="auto">
          <a:xfrm>
            <a:off x="2565400" y="7696200"/>
            <a:ext cx="4953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9177" y="18021"/>
                </a:moveTo>
                <a:lnTo>
                  <a:pt x="2422" y="18021"/>
                </a:lnTo>
                <a:lnTo>
                  <a:pt x="2422" y="3578"/>
                </a:lnTo>
                <a:lnTo>
                  <a:pt x="19177" y="3578"/>
                </a:lnTo>
                <a:cubicBezTo>
                  <a:pt x="19177" y="3578"/>
                  <a:pt x="19177" y="18021"/>
                  <a:pt x="19177" y="18021"/>
                </a:cubicBezTo>
                <a:close/>
                <a:moveTo>
                  <a:pt x="10896" y="20606"/>
                </a:moveTo>
                <a:cubicBezTo>
                  <a:pt x="10043" y="20606"/>
                  <a:pt x="9351" y="20231"/>
                  <a:pt x="9351" y="19768"/>
                </a:cubicBezTo>
                <a:cubicBezTo>
                  <a:pt x="9351" y="19304"/>
                  <a:pt x="10043" y="18929"/>
                  <a:pt x="10896" y="18929"/>
                </a:cubicBezTo>
                <a:cubicBezTo>
                  <a:pt x="11750" y="18929"/>
                  <a:pt x="12441" y="19304"/>
                  <a:pt x="12441" y="19768"/>
                </a:cubicBezTo>
                <a:cubicBezTo>
                  <a:pt x="12441" y="20231"/>
                  <a:pt x="11750" y="20606"/>
                  <a:pt x="10896" y="20606"/>
                </a:cubicBezTo>
                <a:close/>
                <a:moveTo>
                  <a:pt x="9109" y="1584"/>
                </a:moveTo>
                <a:lnTo>
                  <a:pt x="12682" y="1584"/>
                </a:lnTo>
                <a:cubicBezTo>
                  <a:pt x="12896" y="1584"/>
                  <a:pt x="13069" y="1678"/>
                  <a:pt x="13069" y="1794"/>
                </a:cubicBezTo>
                <a:cubicBezTo>
                  <a:pt x="13069" y="1910"/>
                  <a:pt x="12896" y="2003"/>
                  <a:pt x="12682" y="2003"/>
                </a:cubicBezTo>
                <a:lnTo>
                  <a:pt x="9109" y="2003"/>
                </a:lnTo>
                <a:cubicBezTo>
                  <a:pt x="8896" y="2003"/>
                  <a:pt x="8723" y="1910"/>
                  <a:pt x="8723" y="1794"/>
                </a:cubicBezTo>
                <a:cubicBezTo>
                  <a:pt x="8723" y="1678"/>
                  <a:pt x="8896" y="1584"/>
                  <a:pt x="9109" y="1584"/>
                </a:cubicBezTo>
                <a:close/>
                <a:moveTo>
                  <a:pt x="18413" y="0"/>
                </a:moveTo>
                <a:lnTo>
                  <a:pt x="3186" y="0"/>
                </a:lnTo>
                <a:cubicBezTo>
                  <a:pt x="1426" y="0"/>
                  <a:pt x="0" y="774"/>
                  <a:pt x="0" y="1730"/>
                </a:cubicBezTo>
                <a:lnTo>
                  <a:pt x="0" y="19869"/>
                </a:lnTo>
                <a:cubicBezTo>
                  <a:pt x="0" y="20825"/>
                  <a:pt x="1426" y="21600"/>
                  <a:pt x="3186" y="21600"/>
                </a:cubicBezTo>
                <a:lnTo>
                  <a:pt x="18413" y="21600"/>
                </a:lnTo>
                <a:cubicBezTo>
                  <a:pt x="20173" y="21600"/>
                  <a:pt x="21599" y="20825"/>
                  <a:pt x="21599" y="19869"/>
                </a:cubicBezTo>
                <a:lnTo>
                  <a:pt x="21599" y="1730"/>
                </a:lnTo>
                <a:cubicBezTo>
                  <a:pt x="21599" y="774"/>
                  <a:pt x="20173" y="0"/>
                  <a:pt x="184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3" name="AutoShape 43"/>
          <p:cNvSpPr>
            <a:spLocks/>
          </p:cNvSpPr>
          <p:nvPr/>
        </p:nvSpPr>
        <p:spPr bwMode="auto">
          <a:xfrm>
            <a:off x="7065963" y="9621838"/>
            <a:ext cx="11557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532" y="13485"/>
                </a:moveTo>
                <a:lnTo>
                  <a:pt x="2112" y="11915"/>
                </a:lnTo>
                <a:lnTo>
                  <a:pt x="4796" y="11915"/>
                </a:lnTo>
                <a:lnTo>
                  <a:pt x="4796" y="13485"/>
                </a:lnTo>
                <a:cubicBezTo>
                  <a:pt x="4796" y="13485"/>
                  <a:pt x="2532" y="13485"/>
                  <a:pt x="2532" y="13485"/>
                </a:cubicBezTo>
                <a:close/>
                <a:moveTo>
                  <a:pt x="0" y="9341"/>
                </a:moveTo>
                <a:lnTo>
                  <a:pt x="4796" y="9341"/>
                </a:lnTo>
                <a:lnTo>
                  <a:pt x="4796" y="10911"/>
                </a:lnTo>
                <a:lnTo>
                  <a:pt x="419" y="10911"/>
                </a:lnTo>
                <a:cubicBezTo>
                  <a:pt x="419" y="10911"/>
                  <a:pt x="0" y="9341"/>
                  <a:pt x="0" y="9341"/>
                </a:cubicBezTo>
                <a:close/>
                <a:moveTo>
                  <a:pt x="857" y="6767"/>
                </a:moveTo>
                <a:lnTo>
                  <a:pt x="4796" y="6767"/>
                </a:lnTo>
                <a:lnTo>
                  <a:pt x="4796" y="8338"/>
                </a:lnTo>
                <a:lnTo>
                  <a:pt x="1276" y="8338"/>
                </a:lnTo>
                <a:cubicBezTo>
                  <a:pt x="1276" y="8338"/>
                  <a:pt x="857" y="6767"/>
                  <a:pt x="857" y="6767"/>
                </a:cubicBezTo>
                <a:close/>
                <a:moveTo>
                  <a:pt x="17977" y="15805"/>
                </a:moveTo>
                <a:lnTo>
                  <a:pt x="18219" y="15629"/>
                </a:lnTo>
                <a:lnTo>
                  <a:pt x="18219" y="14084"/>
                </a:lnTo>
                <a:lnTo>
                  <a:pt x="17977" y="14260"/>
                </a:lnTo>
                <a:cubicBezTo>
                  <a:pt x="17977" y="14260"/>
                  <a:pt x="17977" y="15805"/>
                  <a:pt x="17977" y="15805"/>
                </a:cubicBezTo>
                <a:close/>
                <a:moveTo>
                  <a:pt x="18985" y="15073"/>
                </a:moveTo>
                <a:lnTo>
                  <a:pt x="19188" y="14925"/>
                </a:lnTo>
                <a:lnTo>
                  <a:pt x="19227" y="14897"/>
                </a:lnTo>
                <a:lnTo>
                  <a:pt x="19227" y="13352"/>
                </a:lnTo>
                <a:lnTo>
                  <a:pt x="18985" y="13528"/>
                </a:lnTo>
                <a:cubicBezTo>
                  <a:pt x="18985" y="13528"/>
                  <a:pt x="18985" y="15073"/>
                  <a:pt x="18985" y="15073"/>
                </a:cubicBezTo>
                <a:close/>
                <a:moveTo>
                  <a:pt x="17572" y="16099"/>
                </a:moveTo>
                <a:lnTo>
                  <a:pt x="17815" y="15924"/>
                </a:lnTo>
                <a:lnTo>
                  <a:pt x="17815" y="14379"/>
                </a:lnTo>
                <a:lnTo>
                  <a:pt x="17572" y="14554"/>
                </a:lnTo>
                <a:cubicBezTo>
                  <a:pt x="17572" y="14554"/>
                  <a:pt x="17572" y="16099"/>
                  <a:pt x="17572" y="16099"/>
                </a:cubicBezTo>
                <a:close/>
                <a:moveTo>
                  <a:pt x="20340" y="8167"/>
                </a:moveTo>
                <a:lnTo>
                  <a:pt x="19129" y="9003"/>
                </a:lnTo>
                <a:lnTo>
                  <a:pt x="19129" y="11811"/>
                </a:lnTo>
                <a:lnTo>
                  <a:pt x="19121" y="11816"/>
                </a:lnTo>
                <a:lnTo>
                  <a:pt x="19121" y="11828"/>
                </a:lnTo>
                <a:lnTo>
                  <a:pt x="16752" y="13460"/>
                </a:lnTo>
                <a:lnTo>
                  <a:pt x="16752" y="13450"/>
                </a:lnTo>
                <a:lnTo>
                  <a:pt x="16744" y="13456"/>
                </a:lnTo>
                <a:lnTo>
                  <a:pt x="16744" y="10652"/>
                </a:lnTo>
                <a:lnTo>
                  <a:pt x="15313" y="11641"/>
                </a:lnTo>
                <a:lnTo>
                  <a:pt x="15313" y="19350"/>
                </a:lnTo>
                <a:lnTo>
                  <a:pt x="20340" y="15697"/>
                </a:lnTo>
                <a:lnTo>
                  <a:pt x="20340" y="8167"/>
                </a:lnTo>
                <a:cubicBezTo>
                  <a:pt x="20340" y="8167"/>
                  <a:pt x="20340" y="8167"/>
                  <a:pt x="20340" y="8167"/>
                </a:cubicBezTo>
                <a:close/>
                <a:moveTo>
                  <a:pt x="16039" y="9339"/>
                </a:moveTo>
                <a:lnTo>
                  <a:pt x="9400" y="4392"/>
                </a:lnTo>
                <a:lnTo>
                  <a:pt x="7993" y="5405"/>
                </a:lnTo>
                <a:lnTo>
                  <a:pt x="14703" y="10262"/>
                </a:lnTo>
                <a:cubicBezTo>
                  <a:pt x="14703" y="10262"/>
                  <a:pt x="16039" y="9339"/>
                  <a:pt x="16039" y="9339"/>
                </a:cubicBezTo>
                <a:close/>
                <a:moveTo>
                  <a:pt x="14051" y="11610"/>
                </a:moveTo>
                <a:lnTo>
                  <a:pt x="7329" y="6755"/>
                </a:lnTo>
                <a:lnTo>
                  <a:pt x="7329" y="14415"/>
                </a:lnTo>
                <a:lnTo>
                  <a:pt x="14051" y="19290"/>
                </a:lnTo>
                <a:cubicBezTo>
                  <a:pt x="14051" y="19290"/>
                  <a:pt x="14051" y="11610"/>
                  <a:pt x="14051" y="11610"/>
                </a:cubicBezTo>
                <a:close/>
                <a:moveTo>
                  <a:pt x="11686" y="2744"/>
                </a:moveTo>
                <a:lnTo>
                  <a:pt x="18412" y="7699"/>
                </a:lnTo>
                <a:lnTo>
                  <a:pt x="19782" y="6752"/>
                </a:lnTo>
                <a:lnTo>
                  <a:pt x="12969" y="1820"/>
                </a:lnTo>
                <a:cubicBezTo>
                  <a:pt x="12969" y="1820"/>
                  <a:pt x="11686" y="2744"/>
                  <a:pt x="11686" y="2744"/>
                </a:cubicBezTo>
                <a:close/>
                <a:moveTo>
                  <a:pt x="21600" y="6247"/>
                </a:moveTo>
                <a:lnTo>
                  <a:pt x="21600" y="16604"/>
                </a:lnTo>
                <a:lnTo>
                  <a:pt x="14723" y="21600"/>
                </a:lnTo>
                <a:lnTo>
                  <a:pt x="6082" y="15320"/>
                </a:lnTo>
                <a:lnTo>
                  <a:pt x="6082" y="4963"/>
                </a:lnTo>
                <a:lnTo>
                  <a:pt x="12971" y="0"/>
                </a:lnTo>
                <a:cubicBezTo>
                  <a:pt x="12971" y="0"/>
                  <a:pt x="21600" y="6247"/>
                  <a:pt x="21600" y="6247"/>
                </a:cubicBezTo>
                <a:close/>
                <a:moveTo>
                  <a:pt x="18385" y="15509"/>
                </a:moveTo>
                <a:lnTo>
                  <a:pt x="18631" y="15330"/>
                </a:lnTo>
                <a:lnTo>
                  <a:pt x="18631" y="13785"/>
                </a:lnTo>
                <a:lnTo>
                  <a:pt x="18385" y="13964"/>
                </a:lnTo>
                <a:cubicBezTo>
                  <a:pt x="18385" y="13964"/>
                  <a:pt x="18385" y="15509"/>
                  <a:pt x="18385" y="15509"/>
                </a:cubicBezTo>
                <a:close/>
                <a:moveTo>
                  <a:pt x="16581" y="16819"/>
                </a:moveTo>
                <a:lnTo>
                  <a:pt x="16823" y="16644"/>
                </a:lnTo>
                <a:lnTo>
                  <a:pt x="16823" y="15098"/>
                </a:lnTo>
                <a:lnTo>
                  <a:pt x="16577" y="15277"/>
                </a:lnTo>
                <a:cubicBezTo>
                  <a:pt x="16577" y="15277"/>
                  <a:pt x="16581" y="16819"/>
                  <a:pt x="16581" y="16819"/>
                </a:cubicBezTo>
                <a:close/>
                <a:moveTo>
                  <a:pt x="16993" y="14975"/>
                </a:moveTo>
                <a:lnTo>
                  <a:pt x="17235" y="14799"/>
                </a:lnTo>
                <a:lnTo>
                  <a:pt x="17235" y="16344"/>
                </a:lnTo>
                <a:lnTo>
                  <a:pt x="16993" y="16520"/>
                </a:lnTo>
                <a:cubicBezTo>
                  <a:pt x="16993" y="16520"/>
                  <a:pt x="16993" y="14975"/>
                  <a:pt x="16993" y="1497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4" name="AutoShape 44"/>
          <p:cNvSpPr>
            <a:spLocks/>
          </p:cNvSpPr>
          <p:nvPr/>
        </p:nvSpPr>
        <p:spPr bwMode="auto">
          <a:xfrm>
            <a:off x="10323513" y="3848100"/>
            <a:ext cx="9271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8020" y="14910"/>
                </a:moveTo>
                <a:lnTo>
                  <a:pt x="8020" y="21599"/>
                </a:lnTo>
                <a:lnTo>
                  <a:pt x="11100" y="17950"/>
                </a:lnTo>
                <a:cubicBezTo>
                  <a:pt x="11100" y="17950"/>
                  <a:pt x="8020" y="14910"/>
                  <a:pt x="8020" y="14910"/>
                </a:cubicBezTo>
                <a:close/>
                <a:moveTo>
                  <a:pt x="21600" y="0"/>
                </a:moveTo>
                <a:lnTo>
                  <a:pt x="16009" y="20532"/>
                </a:lnTo>
                <a:lnTo>
                  <a:pt x="8883" y="13611"/>
                </a:lnTo>
                <a:lnTo>
                  <a:pt x="15906" y="6018"/>
                </a:lnTo>
                <a:lnTo>
                  <a:pt x="6493" y="12683"/>
                </a:lnTo>
                <a:lnTo>
                  <a:pt x="0" y="11066"/>
                </a:lnTo>
                <a:cubicBezTo>
                  <a:pt x="0" y="11066"/>
                  <a:pt x="21600" y="0"/>
                  <a:pt x="216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5" name="AutoShape 45"/>
          <p:cNvSpPr>
            <a:spLocks/>
          </p:cNvSpPr>
          <p:nvPr/>
        </p:nvSpPr>
        <p:spPr bwMode="auto">
          <a:xfrm>
            <a:off x="20785138" y="7683500"/>
            <a:ext cx="10414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4449"/>
                </a:moveTo>
                <a:cubicBezTo>
                  <a:pt x="0" y="13311"/>
                  <a:pt x="821" y="12389"/>
                  <a:pt x="1835" y="12389"/>
                </a:cubicBezTo>
                <a:lnTo>
                  <a:pt x="4373" y="12389"/>
                </a:lnTo>
                <a:lnTo>
                  <a:pt x="4373" y="21600"/>
                </a:lnTo>
                <a:lnTo>
                  <a:pt x="1835" y="21600"/>
                </a:lnTo>
                <a:cubicBezTo>
                  <a:pt x="821" y="21600"/>
                  <a:pt x="0" y="20677"/>
                  <a:pt x="0" y="19539"/>
                </a:cubicBezTo>
                <a:cubicBezTo>
                  <a:pt x="0" y="19539"/>
                  <a:pt x="0" y="14449"/>
                  <a:pt x="0" y="14449"/>
                </a:cubicBezTo>
                <a:close/>
                <a:moveTo>
                  <a:pt x="21600" y="14449"/>
                </a:moveTo>
                <a:cubicBezTo>
                  <a:pt x="21600" y="13311"/>
                  <a:pt x="20778" y="12389"/>
                  <a:pt x="19765" y="12389"/>
                </a:cubicBezTo>
                <a:lnTo>
                  <a:pt x="17225" y="12389"/>
                </a:lnTo>
                <a:lnTo>
                  <a:pt x="17225" y="21600"/>
                </a:lnTo>
                <a:lnTo>
                  <a:pt x="19765" y="21600"/>
                </a:lnTo>
                <a:cubicBezTo>
                  <a:pt x="20778" y="21600"/>
                  <a:pt x="21600" y="20677"/>
                  <a:pt x="21600" y="19539"/>
                </a:cubicBezTo>
                <a:cubicBezTo>
                  <a:pt x="21600" y="19539"/>
                  <a:pt x="21600" y="14449"/>
                  <a:pt x="21600" y="14449"/>
                </a:cubicBezTo>
                <a:close/>
                <a:moveTo>
                  <a:pt x="1461" y="10799"/>
                </a:moveTo>
                <a:cubicBezTo>
                  <a:pt x="1667" y="4724"/>
                  <a:pt x="5437" y="0"/>
                  <a:pt x="10800" y="0"/>
                </a:cubicBezTo>
                <a:cubicBezTo>
                  <a:pt x="16162" y="0"/>
                  <a:pt x="19931" y="4724"/>
                  <a:pt x="20138" y="10799"/>
                </a:cubicBezTo>
                <a:lnTo>
                  <a:pt x="18542" y="10799"/>
                </a:lnTo>
                <a:cubicBezTo>
                  <a:pt x="18312" y="5831"/>
                  <a:pt x="14815" y="2999"/>
                  <a:pt x="10800" y="3008"/>
                </a:cubicBezTo>
                <a:cubicBezTo>
                  <a:pt x="6784" y="2999"/>
                  <a:pt x="3287" y="5831"/>
                  <a:pt x="3057" y="10799"/>
                </a:cubicBezTo>
                <a:cubicBezTo>
                  <a:pt x="3057" y="10799"/>
                  <a:pt x="1461" y="10799"/>
                  <a:pt x="1461" y="107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6" name="AutoShape 46"/>
          <p:cNvSpPr>
            <a:spLocks/>
          </p:cNvSpPr>
          <p:nvPr/>
        </p:nvSpPr>
        <p:spPr bwMode="auto">
          <a:xfrm>
            <a:off x="19392900" y="3835400"/>
            <a:ext cx="7874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3919" y="18996"/>
                </a:moveTo>
                <a:cubicBezTo>
                  <a:pt x="13919" y="20434"/>
                  <a:pt x="12536" y="21600"/>
                  <a:pt x="10830" y="21600"/>
                </a:cubicBezTo>
                <a:cubicBezTo>
                  <a:pt x="9125" y="21600"/>
                  <a:pt x="7743" y="20434"/>
                  <a:pt x="7743" y="18996"/>
                </a:cubicBezTo>
                <a:cubicBezTo>
                  <a:pt x="7743" y="18996"/>
                  <a:pt x="13919" y="18996"/>
                  <a:pt x="13919" y="18996"/>
                </a:cubicBezTo>
                <a:close/>
                <a:moveTo>
                  <a:pt x="10800" y="1134"/>
                </a:moveTo>
                <a:cubicBezTo>
                  <a:pt x="11306" y="1134"/>
                  <a:pt x="11718" y="1481"/>
                  <a:pt x="11718" y="1909"/>
                </a:cubicBezTo>
                <a:cubicBezTo>
                  <a:pt x="11718" y="2336"/>
                  <a:pt x="11306" y="2683"/>
                  <a:pt x="10800" y="2683"/>
                </a:cubicBezTo>
                <a:cubicBezTo>
                  <a:pt x="10293" y="2683"/>
                  <a:pt x="9881" y="2336"/>
                  <a:pt x="9881" y="1909"/>
                </a:cubicBezTo>
                <a:cubicBezTo>
                  <a:pt x="9881" y="1482"/>
                  <a:pt x="10293" y="1134"/>
                  <a:pt x="10800" y="1134"/>
                </a:cubicBezTo>
                <a:close/>
                <a:moveTo>
                  <a:pt x="14187" y="3550"/>
                </a:moveTo>
                <a:cubicBezTo>
                  <a:pt x="13492" y="3214"/>
                  <a:pt x="13062" y="2587"/>
                  <a:pt x="13063" y="1912"/>
                </a:cubicBezTo>
                <a:cubicBezTo>
                  <a:pt x="13063" y="1911"/>
                  <a:pt x="13063" y="1910"/>
                  <a:pt x="13063" y="1909"/>
                </a:cubicBezTo>
                <a:cubicBezTo>
                  <a:pt x="13063" y="854"/>
                  <a:pt x="12049" y="0"/>
                  <a:pt x="10800" y="0"/>
                </a:cubicBezTo>
                <a:cubicBezTo>
                  <a:pt x="9549" y="0"/>
                  <a:pt x="8535" y="854"/>
                  <a:pt x="8535" y="1909"/>
                </a:cubicBezTo>
                <a:cubicBezTo>
                  <a:pt x="8535" y="1910"/>
                  <a:pt x="8535" y="1911"/>
                  <a:pt x="8535" y="1912"/>
                </a:cubicBezTo>
                <a:cubicBezTo>
                  <a:pt x="8537" y="2588"/>
                  <a:pt x="8107" y="3214"/>
                  <a:pt x="7411" y="3550"/>
                </a:cubicBezTo>
                <a:cubicBezTo>
                  <a:pt x="2371" y="5990"/>
                  <a:pt x="5267" y="14093"/>
                  <a:pt x="0" y="15526"/>
                </a:cubicBezTo>
                <a:lnTo>
                  <a:pt x="0" y="17418"/>
                </a:lnTo>
                <a:lnTo>
                  <a:pt x="21599" y="17418"/>
                </a:lnTo>
                <a:lnTo>
                  <a:pt x="21599" y="15526"/>
                </a:lnTo>
                <a:cubicBezTo>
                  <a:pt x="16332" y="14093"/>
                  <a:pt x="19228" y="5990"/>
                  <a:pt x="14187" y="35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7" name="AutoShape 47"/>
          <p:cNvSpPr>
            <a:spLocks/>
          </p:cNvSpPr>
          <p:nvPr/>
        </p:nvSpPr>
        <p:spPr bwMode="auto">
          <a:xfrm>
            <a:off x="8699500" y="9621838"/>
            <a:ext cx="939800" cy="939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089" y="0"/>
                </a:moveTo>
                <a:cubicBezTo>
                  <a:pt x="8890" y="0"/>
                  <a:pt x="10227" y="3305"/>
                  <a:pt x="10891" y="4753"/>
                </a:cubicBezTo>
                <a:cubicBezTo>
                  <a:pt x="10891" y="4753"/>
                  <a:pt x="8103" y="4753"/>
                  <a:pt x="6111" y="4753"/>
                </a:cubicBezTo>
                <a:cubicBezTo>
                  <a:pt x="2791" y="4753"/>
                  <a:pt x="2756" y="0"/>
                  <a:pt x="6089" y="0"/>
                </a:cubicBezTo>
                <a:close/>
                <a:moveTo>
                  <a:pt x="6561" y="1572"/>
                </a:moveTo>
                <a:cubicBezTo>
                  <a:pt x="5448" y="1572"/>
                  <a:pt x="5395" y="3443"/>
                  <a:pt x="6846" y="3443"/>
                </a:cubicBezTo>
                <a:lnTo>
                  <a:pt x="8787" y="3443"/>
                </a:lnTo>
                <a:cubicBezTo>
                  <a:pt x="8085" y="2376"/>
                  <a:pt x="7420" y="1572"/>
                  <a:pt x="6561" y="1572"/>
                </a:cubicBezTo>
                <a:close/>
                <a:moveTo>
                  <a:pt x="15694" y="0"/>
                </a:moveTo>
                <a:cubicBezTo>
                  <a:pt x="19026" y="0"/>
                  <a:pt x="18991" y="4753"/>
                  <a:pt x="15671" y="4753"/>
                </a:cubicBezTo>
                <a:cubicBezTo>
                  <a:pt x="13678" y="4753"/>
                  <a:pt x="10891" y="4753"/>
                  <a:pt x="10891" y="4753"/>
                </a:cubicBezTo>
                <a:cubicBezTo>
                  <a:pt x="11556" y="3305"/>
                  <a:pt x="12892" y="0"/>
                  <a:pt x="15694" y="0"/>
                </a:cubicBezTo>
                <a:close/>
                <a:moveTo>
                  <a:pt x="12995" y="3443"/>
                </a:moveTo>
                <a:lnTo>
                  <a:pt x="14937" y="3443"/>
                </a:lnTo>
                <a:cubicBezTo>
                  <a:pt x="16387" y="3443"/>
                  <a:pt x="16334" y="1572"/>
                  <a:pt x="15222" y="1572"/>
                </a:cubicBezTo>
                <a:cubicBezTo>
                  <a:pt x="14362" y="1572"/>
                  <a:pt x="13698" y="2376"/>
                  <a:pt x="12995" y="3443"/>
                </a:cubicBezTo>
                <a:close/>
                <a:moveTo>
                  <a:pt x="12110" y="5802"/>
                </a:moveTo>
                <a:lnTo>
                  <a:pt x="12110" y="9314"/>
                </a:lnTo>
                <a:lnTo>
                  <a:pt x="21600" y="9314"/>
                </a:lnTo>
                <a:lnTo>
                  <a:pt x="21600" y="5802"/>
                </a:lnTo>
                <a:cubicBezTo>
                  <a:pt x="21600" y="5802"/>
                  <a:pt x="12110" y="5802"/>
                  <a:pt x="12110" y="5802"/>
                </a:cubicBezTo>
                <a:close/>
                <a:moveTo>
                  <a:pt x="12110" y="21600"/>
                </a:moveTo>
                <a:lnTo>
                  <a:pt x="20649" y="21600"/>
                </a:lnTo>
                <a:lnTo>
                  <a:pt x="20649" y="10887"/>
                </a:lnTo>
                <a:lnTo>
                  <a:pt x="12110" y="10887"/>
                </a:lnTo>
                <a:cubicBezTo>
                  <a:pt x="12110" y="10887"/>
                  <a:pt x="12110" y="21600"/>
                  <a:pt x="12110" y="21600"/>
                </a:cubicBezTo>
                <a:close/>
                <a:moveTo>
                  <a:pt x="9489" y="5802"/>
                </a:moveTo>
                <a:lnTo>
                  <a:pt x="0" y="5802"/>
                </a:lnTo>
                <a:lnTo>
                  <a:pt x="0" y="9314"/>
                </a:lnTo>
                <a:lnTo>
                  <a:pt x="9489" y="9314"/>
                </a:lnTo>
                <a:cubicBezTo>
                  <a:pt x="9489" y="9314"/>
                  <a:pt x="9489" y="5802"/>
                  <a:pt x="9489" y="5802"/>
                </a:cubicBezTo>
                <a:close/>
                <a:moveTo>
                  <a:pt x="9489" y="21600"/>
                </a:moveTo>
                <a:lnTo>
                  <a:pt x="949" y="21600"/>
                </a:lnTo>
                <a:lnTo>
                  <a:pt x="949" y="10887"/>
                </a:lnTo>
                <a:lnTo>
                  <a:pt x="9489" y="10887"/>
                </a:lnTo>
                <a:cubicBezTo>
                  <a:pt x="9489" y="10887"/>
                  <a:pt x="9489" y="21600"/>
                  <a:pt x="9489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8" name="AutoShape 48"/>
          <p:cNvSpPr>
            <a:spLocks/>
          </p:cNvSpPr>
          <p:nvPr/>
        </p:nvSpPr>
        <p:spPr bwMode="auto">
          <a:xfrm>
            <a:off x="2584450" y="9639300"/>
            <a:ext cx="939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600" y="4695"/>
                </a:moveTo>
                <a:lnTo>
                  <a:pt x="21600" y="5650"/>
                </a:lnTo>
                <a:cubicBezTo>
                  <a:pt x="21600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600" y="4695"/>
                  <a:pt x="21600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599"/>
                </a:lnTo>
                <a:lnTo>
                  <a:pt x="9043" y="21599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599"/>
                </a:lnTo>
                <a:lnTo>
                  <a:pt x="20073" y="21599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599"/>
                </a:lnTo>
                <a:lnTo>
                  <a:pt x="10616" y="21599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89" name="AutoShape 49"/>
          <p:cNvSpPr>
            <a:spLocks/>
          </p:cNvSpPr>
          <p:nvPr/>
        </p:nvSpPr>
        <p:spPr bwMode="auto">
          <a:xfrm>
            <a:off x="16706850" y="6299200"/>
            <a:ext cx="165100" cy="254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600"/>
                </a:lnTo>
                <a:lnTo>
                  <a:pt x="21599" y="17431"/>
                </a:lnTo>
                <a:lnTo>
                  <a:pt x="21599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0" name="AutoShape 50"/>
          <p:cNvSpPr>
            <a:spLocks/>
          </p:cNvSpPr>
          <p:nvPr/>
        </p:nvSpPr>
        <p:spPr bwMode="auto">
          <a:xfrm>
            <a:off x="16259175" y="5892800"/>
            <a:ext cx="571500" cy="787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599"/>
                  <a:pt x="8713" y="21599"/>
                </a:cubicBezTo>
                <a:cubicBezTo>
                  <a:pt x="9688" y="21599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599"/>
                  <a:pt x="12653" y="21599"/>
                </a:cubicBezTo>
                <a:cubicBezTo>
                  <a:pt x="13629" y="21599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600" y="9448"/>
                  <a:pt x="21600" y="8821"/>
                </a:cubicBezTo>
                <a:cubicBezTo>
                  <a:pt x="21600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1" name="AutoShape 51"/>
          <p:cNvSpPr>
            <a:spLocks/>
          </p:cNvSpPr>
          <p:nvPr/>
        </p:nvSpPr>
        <p:spPr bwMode="auto">
          <a:xfrm>
            <a:off x="16233775" y="6261100"/>
            <a:ext cx="127000" cy="203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600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2" name="AutoShape 52"/>
          <p:cNvSpPr>
            <a:spLocks/>
          </p:cNvSpPr>
          <p:nvPr/>
        </p:nvSpPr>
        <p:spPr bwMode="auto">
          <a:xfrm>
            <a:off x="16449675" y="5727700"/>
            <a:ext cx="165100" cy="165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599"/>
                </a:moveTo>
                <a:cubicBezTo>
                  <a:pt x="16764" y="21599"/>
                  <a:pt x="21599" y="16767"/>
                  <a:pt x="21599" y="10800"/>
                </a:cubicBezTo>
                <a:cubicBezTo>
                  <a:pt x="21599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599"/>
                  <a:pt x="10801" y="215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3" name="AutoShape 53"/>
          <p:cNvSpPr>
            <a:spLocks/>
          </p:cNvSpPr>
          <p:nvPr/>
        </p:nvSpPr>
        <p:spPr bwMode="auto">
          <a:xfrm>
            <a:off x="13342938" y="9626600"/>
            <a:ext cx="812800" cy="901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11" y="5360"/>
                </a:moveTo>
                <a:cubicBezTo>
                  <a:pt x="15400" y="4307"/>
                  <a:pt x="12967" y="3667"/>
                  <a:pt x="10800" y="3667"/>
                </a:cubicBezTo>
                <a:lnTo>
                  <a:pt x="10800" y="16959"/>
                </a:lnTo>
                <a:cubicBezTo>
                  <a:pt x="14324" y="14058"/>
                  <a:pt x="16859" y="9871"/>
                  <a:pt x="17411" y="5360"/>
                </a:cubicBezTo>
                <a:close/>
                <a:moveTo>
                  <a:pt x="10800" y="0"/>
                </a:moveTo>
                <a:cubicBezTo>
                  <a:pt x="6962" y="0"/>
                  <a:pt x="2828" y="1427"/>
                  <a:pt x="0" y="3523"/>
                </a:cubicBezTo>
                <a:cubicBezTo>
                  <a:pt x="0" y="11243"/>
                  <a:pt x="4871" y="18089"/>
                  <a:pt x="10800" y="21599"/>
                </a:cubicBezTo>
                <a:cubicBezTo>
                  <a:pt x="16729" y="18089"/>
                  <a:pt x="21600" y="11243"/>
                  <a:pt x="21600" y="3523"/>
                </a:cubicBezTo>
                <a:cubicBezTo>
                  <a:pt x="18771" y="1427"/>
                  <a:pt x="14647" y="0"/>
                  <a:pt x="10800" y="0"/>
                </a:cubicBezTo>
                <a:close/>
                <a:moveTo>
                  <a:pt x="10800" y="2095"/>
                </a:moveTo>
                <a:cubicBezTo>
                  <a:pt x="13698" y="2095"/>
                  <a:pt x="16863" y="3068"/>
                  <a:pt x="19239" y="4544"/>
                </a:cubicBezTo>
                <a:cubicBezTo>
                  <a:pt x="18876" y="10359"/>
                  <a:pt x="15444" y="15745"/>
                  <a:pt x="10800" y="19019"/>
                </a:cubicBezTo>
                <a:cubicBezTo>
                  <a:pt x="6150" y="15741"/>
                  <a:pt x="2723" y="10353"/>
                  <a:pt x="2360" y="4544"/>
                </a:cubicBezTo>
                <a:cubicBezTo>
                  <a:pt x="4702" y="3090"/>
                  <a:pt x="7870" y="2095"/>
                  <a:pt x="10800" y="2095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4" name="AutoShape 54"/>
          <p:cNvSpPr>
            <a:spLocks/>
          </p:cNvSpPr>
          <p:nvPr/>
        </p:nvSpPr>
        <p:spPr bwMode="auto">
          <a:xfrm>
            <a:off x="10026650" y="7683500"/>
            <a:ext cx="1027113" cy="939800"/>
          </a:xfrm>
          <a:custGeom>
            <a:avLst/>
            <a:gdLst>
              <a:gd name="T0" fmla="*/ 10596 w 21192"/>
              <a:gd name="T1" fmla="*/ 10800 h 21600"/>
              <a:gd name="T2" fmla="*/ 10596 w 21192"/>
              <a:gd name="T3" fmla="*/ 10800 h 21600"/>
              <a:gd name="T4" fmla="*/ 10596 w 21192"/>
              <a:gd name="T5" fmla="*/ 10800 h 21600"/>
              <a:gd name="T6" fmla="*/ 10596 w 21192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192" h="21600">
                <a:moveTo>
                  <a:pt x="14073" y="8878"/>
                </a:moveTo>
                <a:cubicBezTo>
                  <a:pt x="14576" y="8878"/>
                  <a:pt x="14832" y="9579"/>
                  <a:pt x="14832" y="10908"/>
                </a:cubicBezTo>
                <a:cubicBezTo>
                  <a:pt x="14832" y="12273"/>
                  <a:pt x="14568" y="12955"/>
                  <a:pt x="14081" y="12955"/>
                </a:cubicBezTo>
                <a:cubicBezTo>
                  <a:pt x="13602" y="12955"/>
                  <a:pt x="13305" y="12301"/>
                  <a:pt x="13305" y="10926"/>
                </a:cubicBezTo>
                <a:cubicBezTo>
                  <a:pt x="13305" y="9524"/>
                  <a:pt x="13619" y="8878"/>
                  <a:pt x="14073" y="8878"/>
                </a:cubicBezTo>
                <a:close/>
                <a:moveTo>
                  <a:pt x="14089" y="7817"/>
                </a:moveTo>
                <a:cubicBezTo>
                  <a:pt x="12702" y="7817"/>
                  <a:pt x="12050" y="9183"/>
                  <a:pt x="12050" y="10926"/>
                </a:cubicBezTo>
                <a:cubicBezTo>
                  <a:pt x="12059" y="12624"/>
                  <a:pt x="12670" y="14016"/>
                  <a:pt x="14056" y="14016"/>
                </a:cubicBezTo>
                <a:cubicBezTo>
                  <a:pt x="15418" y="14016"/>
                  <a:pt x="16087" y="12734"/>
                  <a:pt x="16087" y="10890"/>
                </a:cubicBezTo>
                <a:cubicBezTo>
                  <a:pt x="16087" y="9247"/>
                  <a:pt x="15517" y="7817"/>
                  <a:pt x="14089" y="7817"/>
                </a:cubicBezTo>
                <a:close/>
                <a:moveTo>
                  <a:pt x="7510" y="13601"/>
                </a:moveTo>
                <a:cubicBezTo>
                  <a:pt x="7824" y="13813"/>
                  <a:pt x="8410" y="14016"/>
                  <a:pt x="9103" y="14016"/>
                </a:cubicBezTo>
                <a:cubicBezTo>
                  <a:pt x="10465" y="14016"/>
                  <a:pt x="11299" y="13242"/>
                  <a:pt x="11299" y="12190"/>
                </a:cubicBezTo>
                <a:cubicBezTo>
                  <a:pt x="11299" y="11397"/>
                  <a:pt x="10779" y="10852"/>
                  <a:pt x="10135" y="10723"/>
                </a:cubicBezTo>
                <a:lnTo>
                  <a:pt x="10135" y="10705"/>
                </a:lnTo>
                <a:cubicBezTo>
                  <a:pt x="10796" y="10456"/>
                  <a:pt x="11117" y="9948"/>
                  <a:pt x="11117" y="9312"/>
                </a:cubicBezTo>
                <a:cubicBezTo>
                  <a:pt x="11117" y="8491"/>
                  <a:pt x="10482" y="7817"/>
                  <a:pt x="9343" y="7817"/>
                </a:cubicBezTo>
                <a:cubicBezTo>
                  <a:pt x="8641" y="7817"/>
                  <a:pt x="8005" y="8039"/>
                  <a:pt x="7684" y="8270"/>
                </a:cubicBezTo>
                <a:lnTo>
                  <a:pt x="7939" y="9284"/>
                </a:lnTo>
                <a:cubicBezTo>
                  <a:pt x="8154" y="9137"/>
                  <a:pt x="8616" y="8924"/>
                  <a:pt x="9054" y="8924"/>
                </a:cubicBezTo>
                <a:cubicBezTo>
                  <a:pt x="9591" y="8924"/>
                  <a:pt x="9846" y="9192"/>
                  <a:pt x="9846" y="9552"/>
                </a:cubicBezTo>
                <a:cubicBezTo>
                  <a:pt x="9846" y="10059"/>
                  <a:pt x="9318" y="10244"/>
                  <a:pt x="8897" y="10244"/>
                </a:cubicBezTo>
                <a:lnTo>
                  <a:pt x="8402" y="10244"/>
                </a:lnTo>
                <a:lnTo>
                  <a:pt x="8402" y="11249"/>
                </a:lnTo>
                <a:lnTo>
                  <a:pt x="8914" y="11249"/>
                </a:lnTo>
                <a:cubicBezTo>
                  <a:pt x="9466" y="11249"/>
                  <a:pt x="9995" y="11517"/>
                  <a:pt x="9995" y="12116"/>
                </a:cubicBezTo>
                <a:cubicBezTo>
                  <a:pt x="9995" y="12559"/>
                  <a:pt x="9665" y="12910"/>
                  <a:pt x="9013" y="12910"/>
                </a:cubicBezTo>
                <a:cubicBezTo>
                  <a:pt x="8501" y="12910"/>
                  <a:pt x="7989" y="12679"/>
                  <a:pt x="7766" y="12540"/>
                </a:cubicBezTo>
                <a:cubicBezTo>
                  <a:pt x="7766" y="12540"/>
                  <a:pt x="7510" y="13601"/>
                  <a:pt x="7510" y="13601"/>
                </a:cubicBezTo>
                <a:close/>
                <a:moveTo>
                  <a:pt x="17280" y="2121"/>
                </a:moveTo>
                <a:cubicBezTo>
                  <a:pt x="16665" y="1612"/>
                  <a:pt x="15997" y="1186"/>
                  <a:pt x="15292" y="852"/>
                </a:cubicBezTo>
                <a:lnTo>
                  <a:pt x="14669" y="2838"/>
                </a:lnTo>
                <a:cubicBezTo>
                  <a:pt x="15157" y="3079"/>
                  <a:pt x="15622" y="3374"/>
                  <a:pt x="16056" y="3720"/>
                </a:cubicBezTo>
                <a:cubicBezTo>
                  <a:pt x="16056" y="3720"/>
                  <a:pt x="17280" y="2121"/>
                  <a:pt x="17280" y="2121"/>
                </a:cubicBezTo>
                <a:close/>
                <a:moveTo>
                  <a:pt x="7523" y="3335"/>
                </a:moveTo>
                <a:lnTo>
                  <a:pt x="6401" y="1643"/>
                </a:lnTo>
                <a:cubicBezTo>
                  <a:pt x="5784" y="2074"/>
                  <a:pt x="5210" y="2583"/>
                  <a:pt x="4691" y="3162"/>
                </a:cubicBezTo>
                <a:lnTo>
                  <a:pt x="6019" y="4646"/>
                </a:lnTo>
                <a:cubicBezTo>
                  <a:pt x="6472" y="4140"/>
                  <a:pt x="6978" y="3700"/>
                  <a:pt x="7523" y="3335"/>
                </a:cubicBezTo>
                <a:close/>
                <a:moveTo>
                  <a:pt x="10224" y="97"/>
                </a:moveTo>
                <a:cubicBezTo>
                  <a:pt x="9333" y="233"/>
                  <a:pt x="8471" y="505"/>
                  <a:pt x="7661" y="901"/>
                </a:cubicBezTo>
                <a:lnTo>
                  <a:pt x="8815" y="2642"/>
                </a:lnTo>
                <a:cubicBezTo>
                  <a:pt x="9269" y="2453"/>
                  <a:pt x="9741" y="2311"/>
                  <a:pt x="10224" y="2220"/>
                </a:cubicBezTo>
                <a:cubicBezTo>
                  <a:pt x="10224" y="2220"/>
                  <a:pt x="10224" y="97"/>
                  <a:pt x="10224" y="97"/>
                </a:cubicBezTo>
                <a:close/>
                <a:moveTo>
                  <a:pt x="13960" y="346"/>
                </a:moveTo>
                <a:cubicBezTo>
                  <a:pt x="13208" y="128"/>
                  <a:pt x="12427" y="9"/>
                  <a:pt x="11631" y="0"/>
                </a:cubicBezTo>
                <a:lnTo>
                  <a:pt x="11631" y="2099"/>
                </a:lnTo>
                <a:cubicBezTo>
                  <a:pt x="12212" y="2108"/>
                  <a:pt x="12783" y="2188"/>
                  <a:pt x="13336" y="2335"/>
                </a:cubicBezTo>
                <a:cubicBezTo>
                  <a:pt x="13336" y="2335"/>
                  <a:pt x="13960" y="346"/>
                  <a:pt x="13960" y="346"/>
                </a:cubicBezTo>
                <a:close/>
                <a:moveTo>
                  <a:pt x="18347" y="3146"/>
                </a:moveTo>
                <a:lnTo>
                  <a:pt x="17121" y="4747"/>
                </a:lnTo>
                <a:cubicBezTo>
                  <a:pt x="17470" y="5150"/>
                  <a:pt x="17786" y="5593"/>
                  <a:pt x="18064" y="6072"/>
                </a:cubicBezTo>
                <a:lnTo>
                  <a:pt x="19783" y="5184"/>
                </a:lnTo>
                <a:cubicBezTo>
                  <a:pt x="19374" y="4434"/>
                  <a:pt x="18891" y="3752"/>
                  <a:pt x="18347" y="3146"/>
                </a:cubicBezTo>
                <a:close/>
                <a:moveTo>
                  <a:pt x="20424" y="6584"/>
                </a:moveTo>
                <a:cubicBezTo>
                  <a:pt x="21600" y="9680"/>
                  <a:pt x="21424" y="13243"/>
                  <a:pt x="19897" y="16199"/>
                </a:cubicBezTo>
                <a:cubicBezTo>
                  <a:pt x="18170" y="19541"/>
                  <a:pt x="14979" y="21600"/>
                  <a:pt x="11526" y="21600"/>
                </a:cubicBezTo>
                <a:cubicBezTo>
                  <a:pt x="8073" y="21600"/>
                  <a:pt x="4882" y="19541"/>
                  <a:pt x="3155" y="16199"/>
                </a:cubicBezTo>
                <a:cubicBezTo>
                  <a:pt x="2298" y="14540"/>
                  <a:pt x="1867" y="12689"/>
                  <a:pt x="1861" y="10836"/>
                </a:cubicBezTo>
                <a:lnTo>
                  <a:pt x="0" y="10836"/>
                </a:lnTo>
                <a:lnTo>
                  <a:pt x="2829" y="6449"/>
                </a:lnTo>
                <a:lnTo>
                  <a:pt x="5647" y="10836"/>
                </a:lnTo>
                <a:lnTo>
                  <a:pt x="3739" y="10836"/>
                </a:lnTo>
                <a:cubicBezTo>
                  <a:pt x="3745" y="12326"/>
                  <a:pt x="4092" y="13816"/>
                  <a:pt x="4782" y="15150"/>
                </a:cubicBezTo>
                <a:cubicBezTo>
                  <a:pt x="6173" y="17843"/>
                  <a:pt x="8744" y="19501"/>
                  <a:pt x="11526" y="19501"/>
                </a:cubicBezTo>
                <a:cubicBezTo>
                  <a:pt x="14309" y="19501"/>
                  <a:pt x="16879" y="17843"/>
                  <a:pt x="18270" y="15150"/>
                </a:cubicBezTo>
                <a:cubicBezTo>
                  <a:pt x="19491" y="12788"/>
                  <a:pt x="19641" y="9945"/>
                  <a:pt x="18720" y="7465"/>
                </a:cubicBezTo>
                <a:cubicBezTo>
                  <a:pt x="18720" y="7465"/>
                  <a:pt x="20424" y="6584"/>
                  <a:pt x="20424" y="65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5" name="AutoShape 55"/>
          <p:cNvSpPr>
            <a:spLocks/>
          </p:cNvSpPr>
          <p:nvPr/>
        </p:nvSpPr>
        <p:spPr bwMode="auto">
          <a:xfrm>
            <a:off x="5689600" y="8012113"/>
            <a:ext cx="419100" cy="2667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1591"/>
                </a:moveTo>
                <a:lnTo>
                  <a:pt x="7664" y="21599"/>
                </a:lnTo>
                <a:lnTo>
                  <a:pt x="21600" y="0"/>
                </a:lnTo>
              </a:path>
            </a:pathLst>
          </a:custGeom>
          <a:noFill/>
          <a:ln w="1143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8296" name="AutoShape 56"/>
          <p:cNvSpPr>
            <a:spLocks/>
          </p:cNvSpPr>
          <p:nvPr/>
        </p:nvSpPr>
        <p:spPr bwMode="auto">
          <a:xfrm>
            <a:off x="5499100" y="7747000"/>
            <a:ext cx="812800" cy="8128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noFill/>
          <a:ln w="101600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38297" name="AutoShape 57"/>
          <p:cNvSpPr>
            <a:spLocks/>
          </p:cNvSpPr>
          <p:nvPr/>
        </p:nvSpPr>
        <p:spPr bwMode="auto">
          <a:xfrm>
            <a:off x="19342100" y="9632950"/>
            <a:ext cx="10795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8851"/>
                </a:moveTo>
                <a:lnTo>
                  <a:pt x="0" y="18851"/>
                </a:lnTo>
                <a:lnTo>
                  <a:pt x="0" y="21600"/>
                </a:lnTo>
                <a:lnTo>
                  <a:pt x="21599" y="21600"/>
                </a:lnTo>
                <a:cubicBezTo>
                  <a:pt x="21599" y="21600"/>
                  <a:pt x="21599" y="18851"/>
                  <a:pt x="21599" y="18851"/>
                </a:cubicBezTo>
                <a:close/>
                <a:moveTo>
                  <a:pt x="19950" y="17182"/>
                </a:moveTo>
                <a:lnTo>
                  <a:pt x="16427" y="17182"/>
                </a:lnTo>
                <a:lnTo>
                  <a:pt x="16427" y="12871"/>
                </a:lnTo>
                <a:lnTo>
                  <a:pt x="19950" y="12871"/>
                </a:lnTo>
                <a:cubicBezTo>
                  <a:pt x="19950" y="12871"/>
                  <a:pt x="19950" y="17182"/>
                  <a:pt x="19950" y="17182"/>
                </a:cubicBezTo>
                <a:close/>
                <a:moveTo>
                  <a:pt x="15021" y="17182"/>
                </a:moveTo>
                <a:lnTo>
                  <a:pt x="11498" y="17182"/>
                </a:lnTo>
                <a:lnTo>
                  <a:pt x="11498" y="5221"/>
                </a:lnTo>
                <a:lnTo>
                  <a:pt x="15021" y="5221"/>
                </a:lnTo>
                <a:cubicBezTo>
                  <a:pt x="15021" y="5221"/>
                  <a:pt x="15021" y="17182"/>
                  <a:pt x="15021" y="17182"/>
                </a:cubicBezTo>
                <a:close/>
                <a:moveTo>
                  <a:pt x="10093" y="17182"/>
                </a:moveTo>
                <a:lnTo>
                  <a:pt x="6571" y="17182"/>
                </a:lnTo>
                <a:lnTo>
                  <a:pt x="6571" y="0"/>
                </a:lnTo>
                <a:lnTo>
                  <a:pt x="10093" y="0"/>
                </a:lnTo>
                <a:cubicBezTo>
                  <a:pt x="10093" y="0"/>
                  <a:pt x="10093" y="17182"/>
                  <a:pt x="10093" y="17182"/>
                </a:cubicBezTo>
                <a:close/>
                <a:moveTo>
                  <a:pt x="5165" y="17182"/>
                </a:moveTo>
                <a:lnTo>
                  <a:pt x="1643" y="17182"/>
                </a:lnTo>
                <a:lnTo>
                  <a:pt x="1643" y="8692"/>
                </a:lnTo>
                <a:lnTo>
                  <a:pt x="5165" y="8692"/>
                </a:lnTo>
                <a:cubicBezTo>
                  <a:pt x="5165" y="8692"/>
                  <a:pt x="5165" y="17182"/>
                  <a:pt x="5165" y="171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8" name="AutoShape 58"/>
          <p:cNvSpPr>
            <a:spLocks/>
          </p:cNvSpPr>
          <p:nvPr/>
        </p:nvSpPr>
        <p:spPr bwMode="auto">
          <a:xfrm>
            <a:off x="16478250" y="9628188"/>
            <a:ext cx="673100" cy="927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908" y="14437"/>
                </a:moveTo>
                <a:lnTo>
                  <a:pt x="14394" y="13350"/>
                </a:lnTo>
                <a:lnTo>
                  <a:pt x="9683" y="16735"/>
                </a:lnTo>
                <a:lnTo>
                  <a:pt x="7643" y="15268"/>
                </a:lnTo>
                <a:lnTo>
                  <a:pt x="6130" y="16355"/>
                </a:lnTo>
                <a:lnTo>
                  <a:pt x="9683" y="18909"/>
                </a:lnTo>
                <a:cubicBezTo>
                  <a:pt x="9683" y="18909"/>
                  <a:pt x="15908" y="14437"/>
                  <a:pt x="15908" y="14437"/>
                </a:cubicBezTo>
                <a:close/>
                <a:moveTo>
                  <a:pt x="21600" y="10660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10660"/>
                </a:lnTo>
                <a:cubicBezTo>
                  <a:pt x="0" y="10660"/>
                  <a:pt x="21600" y="10660"/>
                  <a:pt x="21600" y="10660"/>
                </a:cubicBezTo>
                <a:close/>
                <a:moveTo>
                  <a:pt x="6372" y="9087"/>
                </a:moveTo>
                <a:lnTo>
                  <a:pt x="2724" y="9087"/>
                </a:lnTo>
                <a:lnTo>
                  <a:pt x="2724" y="5802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2" y="0"/>
                  <a:pt x="18875" y="2602"/>
                  <a:pt x="18875" y="5802"/>
                </a:cubicBezTo>
                <a:lnTo>
                  <a:pt x="18875" y="9087"/>
                </a:lnTo>
                <a:lnTo>
                  <a:pt x="15227" y="9087"/>
                </a:lnTo>
                <a:lnTo>
                  <a:pt x="15227" y="5802"/>
                </a:lnTo>
                <a:cubicBezTo>
                  <a:pt x="15227" y="4048"/>
                  <a:pt x="13240" y="2621"/>
                  <a:pt x="10800" y="2621"/>
                </a:cubicBezTo>
                <a:cubicBezTo>
                  <a:pt x="8359" y="2621"/>
                  <a:pt x="6372" y="4048"/>
                  <a:pt x="6372" y="5802"/>
                </a:cubicBezTo>
                <a:cubicBezTo>
                  <a:pt x="6372" y="5802"/>
                  <a:pt x="6372" y="9087"/>
                  <a:pt x="6372" y="90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299" name="AutoShape 59"/>
          <p:cNvSpPr>
            <a:spLocks/>
          </p:cNvSpPr>
          <p:nvPr/>
        </p:nvSpPr>
        <p:spPr bwMode="auto">
          <a:xfrm>
            <a:off x="14693900" y="7696200"/>
            <a:ext cx="914400" cy="91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431" y="11685"/>
                </a:moveTo>
                <a:cubicBezTo>
                  <a:pt x="11743" y="11073"/>
                  <a:pt x="11951" y="10280"/>
                  <a:pt x="11951" y="9681"/>
                </a:cubicBezTo>
                <a:cubicBezTo>
                  <a:pt x="11951" y="9148"/>
                  <a:pt x="11652" y="8784"/>
                  <a:pt x="11196" y="8784"/>
                </a:cubicBezTo>
                <a:cubicBezTo>
                  <a:pt x="10702" y="8784"/>
                  <a:pt x="10247" y="9109"/>
                  <a:pt x="9921" y="9720"/>
                </a:cubicBezTo>
                <a:cubicBezTo>
                  <a:pt x="9609" y="10306"/>
                  <a:pt x="9401" y="11073"/>
                  <a:pt x="9401" y="11672"/>
                </a:cubicBezTo>
                <a:cubicBezTo>
                  <a:pt x="9401" y="12362"/>
                  <a:pt x="9661" y="12726"/>
                  <a:pt x="10155" y="12726"/>
                </a:cubicBezTo>
                <a:cubicBezTo>
                  <a:pt x="10637" y="12726"/>
                  <a:pt x="11092" y="12349"/>
                  <a:pt x="11431" y="11685"/>
                </a:cubicBezTo>
                <a:close/>
                <a:moveTo>
                  <a:pt x="14111" y="7820"/>
                </a:moveTo>
                <a:cubicBezTo>
                  <a:pt x="14033" y="8081"/>
                  <a:pt x="13799" y="8875"/>
                  <a:pt x="13733" y="9161"/>
                </a:cubicBezTo>
                <a:lnTo>
                  <a:pt x="12954" y="12049"/>
                </a:lnTo>
                <a:cubicBezTo>
                  <a:pt x="12914" y="12192"/>
                  <a:pt x="12901" y="12323"/>
                  <a:pt x="12901" y="12440"/>
                </a:cubicBezTo>
                <a:cubicBezTo>
                  <a:pt x="12901" y="12648"/>
                  <a:pt x="13018" y="12765"/>
                  <a:pt x="13239" y="12765"/>
                </a:cubicBezTo>
                <a:cubicBezTo>
                  <a:pt x="13486" y="12765"/>
                  <a:pt x="13799" y="12635"/>
                  <a:pt x="14059" y="12427"/>
                </a:cubicBezTo>
                <a:cubicBezTo>
                  <a:pt x="14697" y="11932"/>
                  <a:pt x="15113" y="10969"/>
                  <a:pt x="15113" y="9967"/>
                </a:cubicBezTo>
                <a:cubicBezTo>
                  <a:pt x="15113" y="8770"/>
                  <a:pt x="14553" y="7729"/>
                  <a:pt x="13617" y="7144"/>
                </a:cubicBezTo>
                <a:cubicBezTo>
                  <a:pt x="13031" y="6793"/>
                  <a:pt x="12212" y="6598"/>
                  <a:pt x="11288" y="6598"/>
                </a:cubicBezTo>
                <a:cubicBezTo>
                  <a:pt x="8542" y="6598"/>
                  <a:pt x="6617" y="8419"/>
                  <a:pt x="6617" y="10995"/>
                </a:cubicBezTo>
                <a:cubicBezTo>
                  <a:pt x="6617" y="13493"/>
                  <a:pt x="8347" y="15133"/>
                  <a:pt x="10962" y="15133"/>
                </a:cubicBezTo>
                <a:cubicBezTo>
                  <a:pt x="11639" y="15133"/>
                  <a:pt x="12354" y="15029"/>
                  <a:pt x="12954" y="14847"/>
                </a:cubicBezTo>
                <a:cubicBezTo>
                  <a:pt x="13460" y="14691"/>
                  <a:pt x="13786" y="14534"/>
                  <a:pt x="14411" y="14157"/>
                </a:cubicBezTo>
                <a:lnTo>
                  <a:pt x="15204" y="15302"/>
                </a:lnTo>
                <a:cubicBezTo>
                  <a:pt x="14501" y="15719"/>
                  <a:pt x="14189" y="15875"/>
                  <a:pt x="13577" y="16057"/>
                </a:cubicBezTo>
                <a:cubicBezTo>
                  <a:pt x="12693" y="16330"/>
                  <a:pt x="11756" y="16473"/>
                  <a:pt x="10819" y="16473"/>
                </a:cubicBezTo>
                <a:cubicBezTo>
                  <a:pt x="8985" y="16473"/>
                  <a:pt x="7554" y="15953"/>
                  <a:pt x="6526" y="14925"/>
                </a:cubicBezTo>
                <a:cubicBezTo>
                  <a:pt x="5550" y="13962"/>
                  <a:pt x="5016" y="12583"/>
                  <a:pt x="5016" y="11073"/>
                </a:cubicBezTo>
                <a:cubicBezTo>
                  <a:pt x="5016" y="9460"/>
                  <a:pt x="5563" y="8068"/>
                  <a:pt x="6604" y="7014"/>
                </a:cubicBezTo>
                <a:cubicBezTo>
                  <a:pt x="7800" y="5817"/>
                  <a:pt x="9375" y="5231"/>
                  <a:pt x="11392" y="5231"/>
                </a:cubicBezTo>
                <a:cubicBezTo>
                  <a:pt x="14424" y="5231"/>
                  <a:pt x="16583" y="7183"/>
                  <a:pt x="16583" y="9902"/>
                </a:cubicBezTo>
                <a:cubicBezTo>
                  <a:pt x="16583" y="11125"/>
                  <a:pt x="16141" y="12244"/>
                  <a:pt x="15347" y="13038"/>
                </a:cubicBezTo>
                <a:cubicBezTo>
                  <a:pt x="14671" y="13715"/>
                  <a:pt x="13786" y="14105"/>
                  <a:pt x="12914" y="14105"/>
                </a:cubicBezTo>
                <a:cubicBezTo>
                  <a:pt x="12406" y="14105"/>
                  <a:pt x="11990" y="13910"/>
                  <a:pt x="11795" y="13598"/>
                </a:cubicBezTo>
                <a:cubicBezTo>
                  <a:pt x="11730" y="13494"/>
                  <a:pt x="11717" y="13428"/>
                  <a:pt x="11678" y="13194"/>
                </a:cubicBezTo>
                <a:cubicBezTo>
                  <a:pt x="11184" y="13767"/>
                  <a:pt x="10663" y="14014"/>
                  <a:pt x="9934" y="14014"/>
                </a:cubicBezTo>
                <a:cubicBezTo>
                  <a:pt x="8646" y="14014"/>
                  <a:pt x="7826" y="13052"/>
                  <a:pt x="7826" y="11568"/>
                </a:cubicBezTo>
                <a:cubicBezTo>
                  <a:pt x="7826" y="9369"/>
                  <a:pt x="9271" y="7548"/>
                  <a:pt x="11001" y="7548"/>
                </a:cubicBezTo>
                <a:cubicBezTo>
                  <a:pt x="11730" y="7548"/>
                  <a:pt x="12095" y="7729"/>
                  <a:pt x="12445" y="8276"/>
                </a:cubicBezTo>
                <a:lnTo>
                  <a:pt x="12576" y="7821"/>
                </a:lnTo>
                <a:lnTo>
                  <a:pt x="14111" y="7821"/>
                </a:lnTo>
                <a:cubicBezTo>
                  <a:pt x="14111" y="7821"/>
                  <a:pt x="14111" y="7820"/>
                  <a:pt x="14111" y="7820"/>
                </a:cubicBezTo>
                <a:close/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lose/>
                <a:moveTo>
                  <a:pt x="10800" y="2096"/>
                </a:moveTo>
                <a:cubicBezTo>
                  <a:pt x="13124" y="2096"/>
                  <a:pt x="15310" y="3002"/>
                  <a:pt x="16954" y="4646"/>
                </a:cubicBezTo>
                <a:cubicBezTo>
                  <a:pt x="18597" y="6290"/>
                  <a:pt x="19503" y="8475"/>
                  <a:pt x="19503" y="10800"/>
                </a:cubicBezTo>
                <a:cubicBezTo>
                  <a:pt x="19503" y="13124"/>
                  <a:pt x="18597" y="15310"/>
                  <a:pt x="16954" y="16954"/>
                </a:cubicBezTo>
                <a:cubicBezTo>
                  <a:pt x="15310" y="18598"/>
                  <a:pt x="13124" y="19503"/>
                  <a:pt x="10800" y="19503"/>
                </a:cubicBezTo>
                <a:cubicBezTo>
                  <a:pt x="8475" y="19503"/>
                  <a:pt x="6290" y="18598"/>
                  <a:pt x="4645" y="16954"/>
                </a:cubicBezTo>
                <a:cubicBezTo>
                  <a:pt x="3002" y="15310"/>
                  <a:pt x="2096" y="13124"/>
                  <a:pt x="2096" y="10800"/>
                </a:cubicBezTo>
                <a:cubicBezTo>
                  <a:pt x="2096" y="8475"/>
                  <a:pt x="3002" y="6290"/>
                  <a:pt x="4645" y="4646"/>
                </a:cubicBezTo>
                <a:cubicBezTo>
                  <a:pt x="6290" y="3002"/>
                  <a:pt x="8475" y="2096"/>
                  <a:pt x="10800" y="2096"/>
                </a:cubicBezTo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0" name="AutoShape 60"/>
          <p:cNvSpPr>
            <a:spLocks/>
          </p:cNvSpPr>
          <p:nvPr/>
        </p:nvSpPr>
        <p:spPr bwMode="auto">
          <a:xfrm>
            <a:off x="6997700" y="5727700"/>
            <a:ext cx="1181100" cy="952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2556"/>
                </a:moveTo>
                <a:cubicBezTo>
                  <a:pt x="20805" y="2990"/>
                  <a:pt x="19951" y="3283"/>
                  <a:pt x="19054" y="3414"/>
                </a:cubicBezTo>
                <a:cubicBezTo>
                  <a:pt x="19969" y="2740"/>
                  <a:pt x="20671" y="1672"/>
                  <a:pt x="21003" y="398"/>
                </a:cubicBezTo>
                <a:cubicBezTo>
                  <a:pt x="20146" y="1023"/>
                  <a:pt x="19198" y="1477"/>
                  <a:pt x="18188" y="1721"/>
                </a:cubicBezTo>
                <a:cubicBezTo>
                  <a:pt x="17380" y="661"/>
                  <a:pt x="16228" y="0"/>
                  <a:pt x="14954" y="0"/>
                </a:cubicBezTo>
                <a:cubicBezTo>
                  <a:pt x="12094" y="0"/>
                  <a:pt x="9991" y="3284"/>
                  <a:pt x="10637" y="6695"/>
                </a:cubicBezTo>
                <a:cubicBezTo>
                  <a:pt x="6955" y="6468"/>
                  <a:pt x="3689" y="4296"/>
                  <a:pt x="1503" y="998"/>
                </a:cubicBezTo>
                <a:cubicBezTo>
                  <a:pt x="342" y="3448"/>
                  <a:pt x="901" y="6655"/>
                  <a:pt x="2875" y="8278"/>
                </a:cubicBezTo>
                <a:cubicBezTo>
                  <a:pt x="2148" y="8249"/>
                  <a:pt x="1465" y="8004"/>
                  <a:pt x="868" y="7596"/>
                </a:cubicBezTo>
                <a:cubicBezTo>
                  <a:pt x="820" y="10122"/>
                  <a:pt x="2291" y="12485"/>
                  <a:pt x="4421" y="13012"/>
                </a:cubicBezTo>
                <a:cubicBezTo>
                  <a:pt x="3798" y="13220"/>
                  <a:pt x="3115" y="13268"/>
                  <a:pt x="2421" y="13105"/>
                </a:cubicBezTo>
                <a:cubicBezTo>
                  <a:pt x="2984" y="15271"/>
                  <a:pt x="4621" y="16846"/>
                  <a:pt x="6560" y="16892"/>
                </a:cubicBezTo>
                <a:cubicBezTo>
                  <a:pt x="4697" y="18688"/>
                  <a:pt x="2351" y="19490"/>
                  <a:pt x="0" y="19149"/>
                </a:cubicBezTo>
                <a:cubicBezTo>
                  <a:pt x="1961" y="20697"/>
                  <a:pt x="4290" y="21600"/>
                  <a:pt x="6793" y="21600"/>
                </a:cubicBezTo>
                <a:cubicBezTo>
                  <a:pt x="15020" y="21600"/>
                  <a:pt x="19669" y="13049"/>
                  <a:pt x="19389" y="5379"/>
                </a:cubicBezTo>
                <a:cubicBezTo>
                  <a:pt x="20254" y="4610"/>
                  <a:pt x="21005" y="3650"/>
                  <a:pt x="21600" y="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1" name="AutoShape 61"/>
          <p:cNvSpPr>
            <a:spLocks/>
          </p:cNvSpPr>
          <p:nvPr/>
        </p:nvSpPr>
        <p:spPr bwMode="auto">
          <a:xfrm>
            <a:off x="4000500" y="9664700"/>
            <a:ext cx="1155700" cy="850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9327" y="19675"/>
                </a:moveTo>
                <a:cubicBezTo>
                  <a:pt x="9327" y="20737"/>
                  <a:pt x="8695" y="21600"/>
                  <a:pt x="7916" y="21600"/>
                </a:cubicBezTo>
                <a:cubicBezTo>
                  <a:pt x="7136" y="21600"/>
                  <a:pt x="6505" y="20737"/>
                  <a:pt x="6505" y="19675"/>
                </a:cubicBezTo>
                <a:cubicBezTo>
                  <a:pt x="6505" y="18612"/>
                  <a:pt x="7136" y="17749"/>
                  <a:pt x="7916" y="17749"/>
                </a:cubicBezTo>
                <a:cubicBezTo>
                  <a:pt x="8695" y="17749"/>
                  <a:pt x="9327" y="18612"/>
                  <a:pt x="9327" y="19675"/>
                </a:cubicBezTo>
                <a:close/>
                <a:moveTo>
                  <a:pt x="13990" y="19675"/>
                </a:moveTo>
                <a:cubicBezTo>
                  <a:pt x="13990" y="20737"/>
                  <a:pt x="13359" y="21600"/>
                  <a:pt x="12579" y="21600"/>
                </a:cubicBezTo>
                <a:cubicBezTo>
                  <a:pt x="11800" y="21600"/>
                  <a:pt x="11168" y="20737"/>
                  <a:pt x="11168" y="19675"/>
                </a:cubicBezTo>
                <a:cubicBezTo>
                  <a:pt x="11168" y="18612"/>
                  <a:pt x="11800" y="17749"/>
                  <a:pt x="12579" y="17749"/>
                </a:cubicBezTo>
                <a:cubicBezTo>
                  <a:pt x="13359" y="17749"/>
                  <a:pt x="13990" y="18612"/>
                  <a:pt x="13990" y="19675"/>
                </a:cubicBezTo>
                <a:close/>
                <a:moveTo>
                  <a:pt x="21600" y="0"/>
                </a:moveTo>
                <a:lnTo>
                  <a:pt x="20931" y="2863"/>
                </a:lnTo>
                <a:lnTo>
                  <a:pt x="19358" y="2863"/>
                </a:lnTo>
                <a:lnTo>
                  <a:pt x="16253" y="16330"/>
                </a:lnTo>
                <a:lnTo>
                  <a:pt x="4338" y="16330"/>
                </a:lnTo>
                <a:lnTo>
                  <a:pt x="3413" y="13468"/>
                </a:lnTo>
                <a:lnTo>
                  <a:pt x="14718" y="13468"/>
                </a:lnTo>
                <a:lnTo>
                  <a:pt x="17823" y="0"/>
                </a:lnTo>
                <a:cubicBezTo>
                  <a:pt x="17823" y="0"/>
                  <a:pt x="21600" y="0"/>
                  <a:pt x="21600" y="0"/>
                </a:cubicBezTo>
                <a:close/>
                <a:moveTo>
                  <a:pt x="3218" y="5618"/>
                </a:moveTo>
                <a:lnTo>
                  <a:pt x="12813" y="5618"/>
                </a:lnTo>
                <a:lnTo>
                  <a:pt x="12112" y="8601"/>
                </a:lnTo>
                <a:lnTo>
                  <a:pt x="4186" y="8601"/>
                </a:lnTo>
                <a:cubicBezTo>
                  <a:pt x="4186" y="8601"/>
                  <a:pt x="3218" y="5618"/>
                  <a:pt x="3218" y="5618"/>
                </a:cubicBezTo>
                <a:close/>
                <a:moveTo>
                  <a:pt x="15570" y="2755"/>
                </a:moveTo>
                <a:lnTo>
                  <a:pt x="0" y="2755"/>
                </a:lnTo>
                <a:lnTo>
                  <a:pt x="2810" y="11428"/>
                </a:lnTo>
                <a:lnTo>
                  <a:pt x="13571" y="11428"/>
                </a:lnTo>
                <a:cubicBezTo>
                  <a:pt x="13571" y="11428"/>
                  <a:pt x="15570" y="2755"/>
                  <a:pt x="15570" y="27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2" name="AutoShape 62"/>
          <p:cNvSpPr>
            <a:spLocks/>
          </p:cNvSpPr>
          <p:nvPr/>
        </p:nvSpPr>
        <p:spPr bwMode="auto">
          <a:xfrm>
            <a:off x="14960600" y="9601200"/>
            <a:ext cx="6858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0660"/>
                </a:moveTo>
                <a:lnTo>
                  <a:pt x="0" y="10660"/>
                </a:lnTo>
                <a:lnTo>
                  <a:pt x="0" y="21600"/>
                </a:lnTo>
                <a:lnTo>
                  <a:pt x="21600" y="21600"/>
                </a:lnTo>
                <a:cubicBezTo>
                  <a:pt x="21600" y="21600"/>
                  <a:pt x="21600" y="10660"/>
                  <a:pt x="21600" y="10660"/>
                </a:cubicBezTo>
                <a:close/>
                <a:moveTo>
                  <a:pt x="18097" y="13176"/>
                </a:moveTo>
                <a:lnTo>
                  <a:pt x="18097" y="19083"/>
                </a:lnTo>
                <a:lnTo>
                  <a:pt x="3502" y="19083"/>
                </a:lnTo>
                <a:lnTo>
                  <a:pt x="3502" y="13176"/>
                </a:lnTo>
                <a:lnTo>
                  <a:pt x="18097" y="13176"/>
                </a:lnTo>
                <a:moveTo>
                  <a:pt x="2724" y="9087"/>
                </a:moveTo>
                <a:lnTo>
                  <a:pt x="2724" y="5801"/>
                </a:lnTo>
                <a:cubicBezTo>
                  <a:pt x="2724" y="2602"/>
                  <a:pt x="6347" y="0"/>
                  <a:pt x="10800" y="0"/>
                </a:cubicBezTo>
                <a:cubicBezTo>
                  <a:pt x="15253" y="0"/>
                  <a:pt x="18875" y="2602"/>
                  <a:pt x="18875" y="5801"/>
                </a:cubicBezTo>
                <a:lnTo>
                  <a:pt x="18875" y="9087"/>
                </a:lnTo>
                <a:lnTo>
                  <a:pt x="15226" y="9087"/>
                </a:lnTo>
                <a:lnTo>
                  <a:pt x="15226" y="5801"/>
                </a:lnTo>
                <a:cubicBezTo>
                  <a:pt x="15226" y="4048"/>
                  <a:pt x="13241" y="2621"/>
                  <a:pt x="10800" y="2621"/>
                </a:cubicBezTo>
                <a:cubicBezTo>
                  <a:pt x="8359" y="2621"/>
                  <a:pt x="6373" y="4048"/>
                  <a:pt x="6373" y="5801"/>
                </a:cubicBezTo>
                <a:lnTo>
                  <a:pt x="6373" y="9087"/>
                </a:lnTo>
                <a:cubicBezTo>
                  <a:pt x="6373" y="9087"/>
                  <a:pt x="2724" y="9087"/>
                  <a:pt x="2724" y="9087"/>
                </a:cubicBezTo>
                <a:close/>
                <a:moveTo>
                  <a:pt x="15002" y="15126"/>
                </a:moveTo>
                <a:cubicBezTo>
                  <a:pt x="14186" y="15126"/>
                  <a:pt x="13524" y="15601"/>
                  <a:pt x="13524" y="16187"/>
                </a:cubicBezTo>
                <a:cubicBezTo>
                  <a:pt x="13524" y="16774"/>
                  <a:pt x="14186" y="17249"/>
                  <a:pt x="15002" y="17249"/>
                </a:cubicBezTo>
                <a:cubicBezTo>
                  <a:pt x="15819" y="17249"/>
                  <a:pt x="16480" y="16774"/>
                  <a:pt x="16480" y="16187"/>
                </a:cubicBezTo>
                <a:cubicBezTo>
                  <a:pt x="16480" y="15601"/>
                  <a:pt x="15819" y="15126"/>
                  <a:pt x="15002" y="15126"/>
                </a:cubicBezTo>
                <a:close/>
                <a:moveTo>
                  <a:pt x="10831" y="15126"/>
                </a:moveTo>
                <a:cubicBezTo>
                  <a:pt x="10015" y="15126"/>
                  <a:pt x="9353" y="15601"/>
                  <a:pt x="9353" y="16187"/>
                </a:cubicBezTo>
                <a:cubicBezTo>
                  <a:pt x="9353" y="16774"/>
                  <a:pt x="10015" y="17249"/>
                  <a:pt x="10831" y="17249"/>
                </a:cubicBezTo>
                <a:cubicBezTo>
                  <a:pt x="11647" y="17249"/>
                  <a:pt x="12309" y="16774"/>
                  <a:pt x="12309" y="16187"/>
                </a:cubicBezTo>
                <a:cubicBezTo>
                  <a:pt x="12309" y="15601"/>
                  <a:pt x="11647" y="15126"/>
                  <a:pt x="10831" y="15126"/>
                </a:cubicBezTo>
                <a:close/>
                <a:moveTo>
                  <a:pt x="8196" y="16187"/>
                </a:moveTo>
                <a:cubicBezTo>
                  <a:pt x="8196" y="16774"/>
                  <a:pt x="7535" y="17249"/>
                  <a:pt x="6719" y="17249"/>
                </a:cubicBezTo>
                <a:cubicBezTo>
                  <a:pt x="5903" y="17249"/>
                  <a:pt x="5241" y="16774"/>
                  <a:pt x="5241" y="16187"/>
                </a:cubicBezTo>
                <a:cubicBezTo>
                  <a:pt x="5241" y="15601"/>
                  <a:pt x="5903" y="15126"/>
                  <a:pt x="6719" y="15126"/>
                </a:cubicBezTo>
                <a:cubicBezTo>
                  <a:pt x="7535" y="15126"/>
                  <a:pt x="8196" y="15601"/>
                  <a:pt x="8196" y="1618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3" name="AutoShape 63"/>
          <p:cNvSpPr>
            <a:spLocks/>
          </p:cNvSpPr>
          <p:nvPr/>
        </p:nvSpPr>
        <p:spPr bwMode="auto">
          <a:xfrm>
            <a:off x="19057938" y="5689600"/>
            <a:ext cx="5080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6423" y="11038"/>
                </a:moveTo>
                <a:cubicBezTo>
                  <a:pt x="6923" y="11316"/>
                  <a:pt x="7575" y="11567"/>
                  <a:pt x="8378" y="11789"/>
                </a:cubicBezTo>
                <a:cubicBezTo>
                  <a:pt x="9180" y="12013"/>
                  <a:pt x="10083" y="12226"/>
                  <a:pt x="11085" y="12431"/>
                </a:cubicBezTo>
                <a:cubicBezTo>
                  <a:pt x="12086" y="12636"/>
                  <a:pt x="13078" y="12857"/>
                  <a:pt x="14062" y="13093"/>
                </a:cubicBezTo>
                <a:cubicBezTo>
                  <a:pt x="14754" y="12911"/>
                  <a:pt x="15254" y="12682"/>
                  <a:pt x="15565" y="12404"/>
                </a:cubicBezTo>
                <a:cubicBezTo>
                  <a:pt x="15876" y="12126"/>
                  <a:pt x="16031" y="11824"/>
                  <a:pt x="16031" y="11496"/>
                </a:cubicBezTo>
                <a:cubicBezTo>
                  <a:pt x="16031" y="11095"/>
                  <a:pt x="15790" y="10757"/>
                  <a:pt x="15306" y="10479"/>
                </a:cubicBezTo>
                <a:cubicBezTo>
                  <a:pt x="14822" y="10201"/>
                  <a:pt x="14192" y="9948"/>
                  <a:pt x="13416" y="9721"/>
                </a:cubicBezTo>
                <a:cubicBezTo>
                  <a:pt x="12638" y="9493"/>
                  <a:pt x="11762" y="9279"/>
                  <a:pt x="10787" y="9079"/>
                </a:cubicBezTo>
                <a:cubicBezTo>
                  <a:pt x="9810" y="8879"/>
                  <a:pt x="8839" y="8660"/>
                  <a:pt x="7873" y="8424"/>
                </a:cubicBezTo>
                <a:cubicBezTo>
                  <a:pt x="7096" y="8642"/>
                  <a:pt x="6535" y="8881"/>
                  <a:pt x="6190" y="9141"/>
                </a:cubicBezTo>
                <a:cubicBezTo>
                  <a:pt x="5845" y="9400"/>
                  <a:pt x="5672" y="9703"/>
                  <a:pt x="5672" y="10049"/>
                </a:cubicBezTo>
                <a:cubicBezTo>
                  <a:pt x="5672" y="10431"/>
                  <a:pt x="5921" y="10761"/>
                  <a:pt x="6423" y="11038"/>
                </a:cubicBezTo>
                <a:close/>
                <a:moveTo>
                  <a:pt x="18439" y="3263"/>
                </a:moveTo>
                <a:cubicBezTo>
                  <a:pt x="18249" y="3327"/>
                  <a:pt x="18007" y="3359"/>
                  <a:pt x="17715" y="3358"/>
                </a:cubicBezTo>
                <a:cubicBezTo>
                  <a:pt x="17386" y="3358"/>
                  <a:pt x="17045" y="3313"/>
                  <a:pt x="16691" y="3222"/>
                </a:cubicBezTo>
                <a:cubicBezTo>
                  <a:pt x="16337" y="3131"/>
                  <a:pt x="15927" y="3028"/>
                  <a:pt x="15461" y="2915"/>
                </a:cubicBezTo>
                <a:cubicBezTo>
                  <a:pt x="14995" y="2801"/>
                  <a:pt x="14463" y="2699"/>
                  <a:pt x="13869" y="2607"/>
                </a:cubicBezTo>
                <a:cubicBezTo>
                  <a:pt x="13272" y="2516"/>
                  <a:pt x="12569" y="2471"/>
                  <a:pt x="11758" y="2471"/>
                </a:cubicBezTo>
                <a:cubicBezTo>
                  <a:pt x="11032" y="2471"/>
                  <a:pt x="10393" y="2514"/>
                  <a:pt x="9841" y="2601"/>
                </a:cubicBezTo>
                <a:cubicBezTo>
                  <a:pt x="9288" y="2687"/>
                  <a:pt x="8827" y="2805"/>
                  <a:pt x="8456" y="2955"/>
                </a:cubicBezTo>
                <a:cubicBezTo>
                  <a:pt x="8084" y="3106"/>
                  <a:pt x="7799" y="3281"/>
                  <a:pt x="7600" y="3481"/>
                </a:cubicBezTo>
                <a:cubicBezTo>
                  <a:pt x="7402" y="3682"/>
                  <a:pt x="7304" y="3896"/>
                  <a:pt x="7304" y="4123"/>
                </a:cubicBezTo>
                <a:cubicBezTo>
                  <a:pt x="7304" y="4414"/>
                  <a:pt x="7506" y="4669"/>
                  <a:pt x="7912" y="4887"/>
                </a:cubicBezTo>
                <a:cubicBezTo>
                  <a:pt x="8317" y="5106"/>
                  <a:pt x="8857" y="5313"/>
                  <a:pt x="9530" y="5509"/>
                </a:cubicBezTo>
                <a:cubicBezTo>
                  <a:pt x="10204" y="5705"/>
                  <a:pt x="10968" y="5893"/>
                  <a:pt x="11822" y="6075"/>
                </a:cubicBezTo>
                <a:cubicBezTo>
                  <a:pt x="12677" y="6257"/>
                  <a:pt x="13553" y="6451"/>
                  <a:pt x="14451" y="6656"/>
                </a:cubicBezTo>
                <a:cubicBezTo>
                  <a:pt x="15349" y="6861"/>
                  <a:pt x="16224" y="7086"/>
                  <a:pt x="17080" y="7331"/>
                </a:cubicBezTo>
                <a:cubicBezTo>
                  <a:pt x="17935" y="7577"/>
                  <a:pt x="18699" y="7859"/>
                  <a:pt x="19372" y="8178"/>
                </a:cubicBezTo>
                <a:cubicBezTo>
                  <a:pt x="20046" y="8497"/>
                  <a:pt x="20584" y="8865"/>
                  <a:pt x="20990" y="9284"/>
                </a:cubicBezTo>
                <a:cubicBezTo>
                  <a:pt x="21396" y="9703"/>
                  <a:pt x="21600" y="10185"/>
                  <a:pt x="21600" y="10732"/>
                </a:cubicBezTo>
                <a:cubicBezTo>
                  <a:pt x="21600" y="11469"/>
                  <a:pt x="21275" y="12135"/>
                  <a:pt x="20628" y="12732"/>
                </a:cubicBezTo>
                <a:cubicBezTo>
                  <a:pt x="19981" y="13328"/>
                  <a:pt x="18940" y="13808"/>
                  <a:pt x="17507" y="14172"/>
                </a:cubicBezTo>
                <a:cubicBezTo>
                  <a:pt x="18284" y="14509"/>
                  <a:pt x="18919" y="14900"/>
                  <a:pt x="19410" y="15346"/>
                </a:cubicBezTo>
                <a:cubicBezTo>
                  <a:pt x="19903" y="15792"/>
                  <a:pt x="20149" y="16325"/>
                  <a:pt x="20149" y="16944"/>
                </a:cubicBezTo>
                <a:cubicBezTo>
                  <a:pt x="20149" y="17617"/>
                  <a:pt x="19921" y="18238"/>
                  <a:pt x="19463" y="18807"/>
                </a:cubicBezTo>
                <a:cubicBezTo>
                  <a:pt x="19005" y="19376"/>
                  <a:pt x="18327" y="19868"/>
                  <a:pt x="17429" y="20282"/>
                </a:cubicBezTo>
                <a:cubicBezTo>
                  <a:pt x="16531" y="20696"/>
                  <a:pt x="15422" y="21019"/>
                  <a:pt x="14102" y="21251"/>
                </a:cubicBezTo>
                <a:cubicBezTo>
                  <a:pt x="12780" y="21484"/>
                  <a:pt x="11257" y="21600"/>
                  <a:pt x="9530" y="21600"/>
                </a:cubicBezTo>
                <a:cubicBezTo>
                  <a:pt x="8615" y="21600"/>
                  <a:pt x="7721" y="21556"/>
                  <a:pt x="6849" y="21470"/>
                </a:cubicBezTo>
                <a:cubicBezTo>
                  <a:pt x="5977" y="21383"/>
                  <a:pt x="5141" y="21263"/>
                  <a:pt x="4338" y="21108"/>
                </a:cubicBezTo>
                <a:cubicBezTo>
                  <a:pt x="3534" y="20953"/>
                  <a:pt x="2792" y="20771"/>
                  <a:pt x="2111" y="20562"/>
                </a:cubicBezTo>
                <a:cubicBezTo>
                  <a:pt x="1429" y="20353"/>
                  <a:pt x="828" y="20125"/>
                  <a:pt x="311" y="19879"/>
                </a:cubicBezTo>
                <a:lnTo>
                  <a:pt x="1813" y="18596"/>
                </a:lnTo>
                <a:cubicBezTo>
                  <a:pt x="2003" y="18441"/>
                  <a:pt x="2223" y="18323"/>
                  <a:pt x="2474" y="18241"/>
                </a:cubicBezTo>
                <a:cubicBezTo>
                  <a:pt x="2723" y="18159"/>
                  <a:pt x="3047" y="18118"/>
                  <a:pt x="3444" y="18118"/>
                </a:cubicBezTo>
                <a:cubicBezTo>
                  <a:pt x="3841" y="18118"/>
                  <a:pt x="4217" y="18177"/>
                  <a:pt x="4571" y="18295"/>
                </a:cubicBezTo>
                <a:cubicBezTo>
                  <a:pt x="4924" y="18414"/>
                  <a:pt x="5343" y="18541"/>
                  <a:pt x="5827" y="18678"/>
                </a:cubicBezTo>
                <a:cubicBezTo>
                  <a:pt x="6311" y="18814"/>
                  <a:pt x="6889" y="18942"/>
                  <a:pt x="7562" y="19060"/>
                </a:cubicBezTo>
                <a:cubicBezTo>
                  <a:pt x="8236" y="19178"/>
                  <a:pt x="9082" y="19237"/>
                  <a:pt x="10101" y="19237"/>
                </a:cubicBezTo>
                <a:cubicBezTo>
                  <a:pt x="11516" y="19237"/>
                  <a:pt x="12617" y="19082"/>
                  <a:pt x="13403" y="18773"/>
                </a:cubicBezTo>
                <a:cubicBezTo>
                  <a:pt x="14188" y="18464"/>
                  <a:pt x="14580" y="18036"/>
                  <a:pt x="14580" y="17490"/>
                </a:cubicBezTo>
                <a:cubicBezTo>
                  <a:pt x="14580" y="17126"/>
                  <a:pt x="14373" y="16811"/>
                  <a:pt x="13959" y="16548"/>
                </a:cubicBezTo>
                <a:cubicBezTo>
                  <a:pt x="13545" y="16284"/>
                  <a:pt x="12992" y="16049"/>
                  <a:pt x="12302" y="15845"/>
                </a:cubicBezTo>
                <a:cubicBezTo>
                  <a:pt x="11611" y="15640"/>
                  <a:pt x="10830" y="15453"/>
                  <a:pt x="9958" y="15285"/>
                </a:cubicBezTo>
                <a:cubicBezTo>
                  <a:pt x="9086" y="15116"/>
                  <a:pt x="8196" y="14937"/>
                  <a:pt x="7290" y="14746"/>
                </a:cubicBezTo>
                <a:cubicBezTo>
                  <a:pt x="6383" y="14554"/>
                  <a:pt x="5495" y="14343"/>
                  <a:pt x="4623" y="14111"/>
                </a:cubicBezTo>
                <a:cubicBezTo>
                  <a:pt x="3751" y="13878"/>
                  <a:pt x="2969" y="13603"/>
                  <a:pt x="2279" y="13284"/>
                </a:cubicBezTo>
                <a:cubicBezTo>
                  <a:pt x="1588" y="12966"/>
                  <a:pt x="1035" y="12588"/>
                  <a:pt x="621" y="12151"/>
                </a:cubicBezTo>
                <a:cubicBezTo>
                  <a:pt x="207" y="11714"/>
                  <a:pt x="0" y="11195"/>
                  <a:pt x="0" y="10595"/>
                </a:cubicBezTo>
                <a:cubicBezTo>
                  <a:pt x="0" y="9876"/>
                  <a:pt x="358" y="9232"/>
                  <a:pt x="1075" y="8663"/>
                </a:cubicBezTo>
                <a:cubicBezTo>
                  <a:pt x="1790" y="8094"/>
                  <a:pt x="2883" y="7641"/>
                  <a:pt x="4350" y="7304"/>
                </a:cubicBezTo>
                <a:cubicBezTo>
                  <a:pt x="3556" y="6949"/>
                  <a:pt x="2909" y="6528"/>
                  <a:pt x="2408" y="6041"/>
                </a:cubicBezTo>
                <a:cubicBezTo>
                  <a:pt x="1907" y="5554"/>
                  <a:pt x="1658" y="4965"/>
                  <a:pt x="1658" y="4273"/>
                </a:cubicBezTo>
                <a:cubicBezTo>
                  <a:pt x="1658" y="3700"/>
                  <a:pt x="1869" y="3156"/>
                  <a:pt x="2292" y="2642"/>
                </a:cubicBezTo>
                <a:cubicBezTo>
                  <a:pt x="2714" y="2127"/>
                  <a:pt x="3350" y="1675"/>
                  <a:pt x="4195" y="1283"/>
                </a:cubicBezTo>
                <a:cubicBezTo>
                  <a:pt x="5040" y="892"/>
                  <a:pt x="6086" y="580"/>
                  <a:pt x="7329" y="348"/>
                </a:cubicBezTo>
                <a:cubicBezTo>
                  <a:pt x="8573" y="116"/>
                  <a:pt x="10014" y="0"/>
                  <a:pt x="11654" y="0"/>
                </a:cubicBezTo>
                <a:cubicBezTo>
                  <a:pt x="13484" y="0"/>
                  <a:pt x="15155" y="159"/>
                  <a:pt x="16666" y="477"/>
                </a:cubicBezTo>
                <a:cubicBezTo>
                  <a:pt x="18177" y="796"/>
                  <a:pt x="19424" y="1215"/>
                  <a:pt x="20408" y="1734"/>
                </a:cubicBezTo>
                <a:lnTo>
                  <a:pt x="18984" y="2949"/>
                </a:lnTo>
                <a:cubicBezTo>
                  <a:pt x="18811" y="3095"/>
                  <a:pt x="18630" y="3199"/>
                  <a:pt x="18439" y="32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8305" name="AutoShape 65"/>
          <p:cNvSpPr>
            <a:spLocks/>
          </p:cNvSpPr>
          <p:nvPr/>
        </p:nvSpPr>
        <p:spPr bwMode="auto">
          <a:xfrm>
            <a:off x="11607800" y="5710238"/>
            <a:ext cx="965200" cy="965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2016" y="7199"/>
                </a:moveTo>
                <a:lnTo>
                  <a:pt x="7739" y="7199"/>
                </a:lnTo>
                <a:lnTo>
                  <a:pt x="7739" y="21600"/>
                </a:lnTo>
                <a:lnTo>
                  <a:pt x="12016" y="21600"/>
                </a:lnTo>
                <a:cubicBezTo>
                  <a:pt x="12016" y="21600"/>
                  <a:pt x="12016" y="16259"/>
                  <a:pt x="12016" y="14041"/>
                </a:cubicBezTo>
                <a:cubicBezTo>
                  <a:pt x="12016" y="12016"/>
                  <a:pt x="12948" y="10810"/>
                  <a:pt x="14733" y="10810"/>
                </a:cubicBezTo>
                <a:cubicBezTo>
                  <a:pt x="16373" y="10810"/>
                  <a:pt x="17161" y="11967"/>
                  <a:pt x="17161" y="14041"/>
                </a:cubicBezTo>
                <a:cubicBezTo>
                  <a:pt x="17161" y="16113"/>
                  <a:pt x="17161" y="21600"/>
                  <a:pt x="17161" y="21600"/>
                </a:cubicBezTo>
                <a:lnTo>
                  <a:pt x="21600" y="21600"/>
                </a:lnTo>
                <a:cubicBezTo>
                  <a:pt x="21600" y="21600"/>
                  <a:pt x="21600" y="16339"/>
                  <a:pt x="21600" y="12481"/>
                </a:cubicBezTo>
                <a:cubicBezTo>
                  <a:pt x="21600" y="8624"/>
                  <a:pt x="19412" y="6760"/>
                  <a:pt x="16357" y="6760"/>
                </a:cubicBezTo>
                <a:cubicBezTo>
                  <a:pt x="13301" y="6760"/>
                  <a:pt x="12016" y="9139"/>
                  <a:pt x="12016" y="9139"/>
                </a:cubicBezTo>
                <a:lnTo>
                  <a:pt x="12016" y="7199"/>
                </a:lnTo>
                <a:cubicBezTo>
                  <a:pt x="12016" y="7199"/>
                  <a:pt x="12016" y="7199"/>
                  <a:pt x="12016" y="7199"/>
                </a:cubicBezTo>
                <a:close/>
                <a:moveTo>
                  <a:pt x="4887" y="7199"/>
                </a:moveTo>
                <a:lnTo>
                  <a:pt x="428" y="7199"/>
                </a:lnTo>
                <a:lnTo>
                  <a:pt x="428" y="21600"/>
                </a:lnTo>
                <a:lnTo>
                  <a:pt x="4887" y="21600"/>
                </a:lnTo>
                <a:cubicBezTo>
                  <a:pt x="4887" y="21600"/>
                  <a:pt x="4887" y="7199"/>
                  <a:pt x="4887" y="7199"/>
                </a:cubicBezTo>
                <a:close/>
                <a:moveTo>
                  <a:pt x="5273" y="2656"/>
                </a:moveTo>
                <a:cubicBezTo>
                  <a:pt x="5273" y="4124"/>
                  <a:pt x="4093" y="5314"/>
                  <a:pt x="2636" y="5314"/>
                </a:cubicBezTo>
                <a:cubicBezTo>
                  <a:pt x="1180" y="5314"/>
                  <a:pt x="0" y="4124"/>
                  <a:pt x="0" y="2656"/>
                </a:cubicBezTo>
                <a:cubicBezTo>
                  <a:pt x="0" y="1189"/>
                  <a:pt x="1180" y="0"/>
                  <a:pt x="2636" y="0"/>
                </a:cubicBezTo>
                <a:cubicBezTo>
                  <a:pt x="4093" y="0"/>
                  <a:pt x="5273" y="1189"/>
                  <a:pt x="5273" y="26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Picture 1" descr="Untitled-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" r="27"/>
          <a:stretch>
            <a:fillRect/>
          </a:stretch>
        </p:blipFill>
        <p:spPr bwMode="auto">
          <a:xfrm>
            <a:off x="-76200" y="-50800"/>
            <a:ext cx="24460200" cy="137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9810" name="AutoShape 2"/>
          <p:cNvSpPr>
            <a:spLocks/>
          </p:cNvSpPr>
          <p:nvPr/>
        </p:nvSpPr>
        <p:spPr bwMode="auto">
          <a:xfrm>
            <a:off x="1379538" y="844550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Start with a plan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AutoShape 1"/>
          <p:cNvSpPr>
            <a:spLocks/>
          </p:cNvSpPr>
          <p:nvPr/>
        </p:nvSpPr>
        <p:spPr bwMode="auto">
          <a:xfrm>
            <a:off x="5329238" y="2984500"/>
            <a:ext cx="2992437" cy="3452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CA43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6" name="AutoShape 2"/>
          <p:cNvSpPr>
            <a:spLocks/>
          </p:cNvSpPr>
          <p:nvPr/>
        </p:nvSpPr>
        <p:spPr bwMode="auto">
          <a:xfrm>
            <a:off x="5988050" y="4243388"/>
            <a:ext cx="2325688" cy="1966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600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E5921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2947" name="AutoShape 3"/>
          <p:cNvSpPr>
            <a:spLocks/>
          </p:cNvSpPr>
          <p:nvPr/>
        </p:nvSpPr>
        <p:spPr bwMode="auto">
          <a:xfrm>
            <a:off x="5953125" y="3724275"/>
            <a:ext cx="1727200" cy="1973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EDB46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8" name="AutoShape 4"/>
          <p:cNvSpPr>
            <a:spLocks/>
          </p:cNvSpPr>
          <p:nvPr/>
        </p:nvSpPr>
        <p:spPr bwMode="auto">
          <a:xfrm>
            <a:off x="15978188" y="2971800"/>
            <a:ext cx="2992437" cy="34528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7B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49" name="AutoShape 5"/>
          <p:cNvSpPr>
            <a:spLocks/>
          </p:cNvSpPr>
          <p:nvPr/>
        </p:nvSpPr>
        <p:spPr bwMode="auto">
          <a:xfrm>
            <a:off x="16637000" y="4230688"/>
            <a:ext cx="2325688" cy="19669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670" y="0"/>
                </a:moveTo>
                <a:lnTo>
                  <a:pt x="21547" y="4883"/>
                </a:lnTo>
                <a:lnTo>
                  <a:pt x="21599" y="14525"/>
                </a:lnTo>
                <a:lnTo>
                  <a:pt x="11329" y="21600"/>
                </a:lnTo>
                <a:lnTo>
                  <a:pt x="0" y="10831"/>
                </a:lnTo>
                <a:lnTo>
                  <a:pt x="7623" y="16090"/>
                </a:lnTo>
                <a:lnTo>
                  <a:pt x="15720" y="10391"/>
                </a:lnTo>
                <a:lnTo>
                  <a:pt x="15670" y="0"/>
                </a:lnTo>
                <a:close/>
              </a:path>
            </a:pathLst>
          </a:custGeom>
          <a:solidFill>
            <a:srgbClr val="64305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82950" name="AutoShape 6"/>
          <p:cNvSpPr>
            <a:spLocks/>
          </p:cNvSpPr>
          <p:nvPr/>
        </p:nvSpPr>
        <p:spPr bwMode="auto">
          <a:xfrm>
            <a:off x="16589375" y="3711575"/>
            <a:ext cx="1727200" cy="19732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599" y="5400"/>
                </a:lnTo>
                <a:lnTo>
                  <a:pt x="21599" y="16200"/>
                </a:lnTo>
                <a:lnTo>
                  <a:pt x="10799" y="21600"/>
                </a:lnTo>
                <a:lnTo>
                  <a:pt x="0" y="16199"/>
                </a:lnTo>
                <a:lnTo>
                  <a:pt x="0" y="5400"/>
                </a:lnTo>
                <a:close/>
              </a:path>
            </a:pathLst>
          </a:custGeom>
          <a:solidFill>
            <a:srgbClr val="87437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82951" name="AutoShape 7"/>
          <p:cNvSpPr>
            <a:spLocks/>
          </p:cNvSpPr>
          <p:nvPr/>
        </p:nvSpPr>
        <p:spPr bwMode="auto">
          <a:xfrm>
            <a:off x="3120876" y="7073900"/>
            <a:ext cx="7486948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Where can I take my dog?</a:t>
            </a:r>
            <a:endParaRPr lang="en-US" dirty="0"/>
          </a:p>
        </p:txBody>
      </p:sp>
      <p:sp>
        <p:nvSpPr>
          <p:cNvPr id="82952" name="AutoShape 8"/>
          <p:cNvSpPr>
            <a:spLocks/>
          </p:cNvSpPr>
          <p:nvPr/>
        </p:nvSpPr>
        <p:spPr bwMode="auto">
          <a:xfrm>
            <a:off x="13240644" y="7073900"/>
            <a:ext cx="8456412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4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Where can I buy pet products?</a:t>
            </a:r>
            <a:endParaRPr lang="en-US" dirty="0"/>
          </a:p>
        </p:txBody>
      </p:sp>
      <p:sp>
        <p:nvSpPr>
          <p:cNvPr id="82953" name="AutoShape 9"/>
          <p:cNvSpPr>
            <a:spLocks/>
          </p:cNvSpPr>
          <p:nvPr/>
        </p:nvSpPr>
        <p:spPr bwMode="auto">
          <a:xfrm>
            <a:off x="1379538" y="844550"/>
            <a:ext cx="145923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What’s the problem?</a:t>
            </a:r>
            <a:endParaRPr lang="en-US" dirty="0"/>
          </a:p>
        </p:txBody>
      </p:sp>
      <p:sp>
        <p:nvSpPr>
          <p:cNvPr id="82954" name="AutoShape 10"/>
          <p:cNvSpPr>
            <a:spLocks/>
          </p:cNvSpPr>
          <p:nvPr/>
        </p:nvSpPr>
        <p:spPr bwMode="auto">
          <a:xfrm>
            <a:off x="6235700" y="4191000"/>
            <a:ext cx="1130300" cy="10795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4403" y="0"/>
                </a:moveTo>
                <a:lnTo>
                  <a:pt x="17069" y="4695"/>
                </a:lnTo>
                <a:lnTo>
                  <a:pt x="17069" y="5650"/>
                </a:lnTo>
                <a:cubicBezTo>
                  <a:pt x="17069" y="6657"/>
                  <a:pt x="16290" y="7475"/>
                  <a:pt x="15330" y="7475"/>
                </a:cubicBezTo>
                <a:cubicBezTo>
                  <a:pt x="14370" y="7475"/>
                  <a:pt x="13592" y="6657"/>
                  <a:pt x="13592" y="5650"/>
                </a:cubicBezTo>
                <a:lnTo>
                  <a:pt x="13592" y="4695"/>
                </a:lnTo>
                <a:lnTo>
                  <a:pt x="13588" y="4695"/>
                </a:lnTo>
                <a:lnTo>
                  <a:pt x="12654" y="0"/>
                </a:lnTo>
                <a:cubicBezTo>
                  <a:pt x="12654" y="0"/>
                  <a:pt x="14403" y="0"/>
                  <a:pt x="14403" y="0"/>
                </a:cubicBezTo>
                <a:close/>
                <a:moveTo>
                  <a:pt x="12534" y="4695"/>
                </a:moveTo>
                <a:lnTo>
                  <a:pt x="12538" y="4695"/>
                </a:lnTo>
                <a:lnTo>
                  <a:pt x="12538" y="5650"/>
                </a:lnTo>
                <a:cubicBezTo>
                  <a:pt x="12538" y="6657"/>
                  <a:pt x="11760" y="7475"/>
                  <a:pt x="10799" y="7475"/>
                </a:cubicBezTo>
                <a:cubicBezTo>
                  <a:pt x="9839" y="7475"/>
                  <a:pt x="9061" y="6657"/>
                  <a:pt x="9061" y="5650"/>
                </a:cubicBezTo>
                <a:lnTo>
                  <a:pt x="9061" y="4695"/>
                </a:lnTo>
                <a:lnTo>
                  <a:pt x="9065" y="4695"/>
                </a:lnTo>
                <a:lnTo>
                  <a:pt x="9942" y="0"/>
                </a:lnTo>
                <a:lnTo>
                  <a:pt x="11657" y="0"/>
                </a:lnTo>
                <a:cubicBezTo>
                  <a:pt x="11657" y="0"/>
                  <a:pt x="12534" y="4695"/>
                  <a:pt x="12534" y="4695"/>
                </a:cubicBezTo>
                <a:close/>
                <a:moveTo>
                  <a:pt x="21599" y="4695"/>
                </a:moveTo>
                <a:lnTo>
                  <a:pt x="21599" y="5650"/>
                </a:lnTo>
                <a:cubicBezTo>
                  <a:pt x="21599" y="6657"/>
                  <a:pt x="20821" y="7475"/>
                  <a:pt x="19861" y="7475"/>
                </a:cubicBezTo>
                <a:cubicBezTo>
                  <a:pt x="18901" y="7475"/>
                  <a:pt x="18122" y="6657"/>
                  <a:pt x="18122" y="5650"/>
                </a:cubicBezTo>
                <a:lnTo>
                  <a:pt x="18122" y="4695"/>
                </a:lnTo>
                <a:lnTo>
                  <a:pt x="15401" y="0"/>
                </a:lnTo>
                <a:lnTo>
                  <a:pt x="17213" y="0"/>
                </a:lnTo>
                <a:cubicBezTo>
                  <a:pt x="17213" y="0"/>
                  <a:pt x="21599" y="4695"/>
                  <a:pt x="21599" y="4695"/>
                </a:cubicBezTo>
                <a:close/>
                <a:moveTo>
                  <a:pt x="6198" y="0"/>
                </a:moveTo>
                <a:lnTo>
                  <a:pt x="3477" y="4695"/>
                </a:lnTo>
                <a:lnTo>
                  <a:pt x="3477" y="5650"/>
                </a:lnTo>
                <a:cubicBezTo>
                  <a:pt x="3477" y="6657"/>
                  <a:pt x="2698" y="7475"/>
                  <a:pt x="1738" y="7475"/>
                </a:cubicBezTo>
                <a:cubicBezTo>
                  <a:pt x="778" y="7475"/>
                  <a:pt x="0" y="6657"/>
                  <a:pt x="0" y="5650"/>
                </a:cubicBezTo>
                <a:lnTo>
                  <a:pt x="0" y="4695"/>
                </a:lnTo>
                <a:lnTo>
                  <a:pt x="4386" y="0"/>
                </a:lnTo>
                <a:cubicBezTo>
                  <a:pt x="4386" y="0"/>
                  <a:pt x="6198" y="0"/>
                  <a:pt x="6198" y="0"/>
                </a:cubicBezTo>
                <a:close/>
                <a:moveTo>
                  <a:pt x="8945" y="0"/>
                </a:moveTo>
                <a:lnTo>
                  <a:pt x="8012" y="4695"/>
                </a:lnTo>
                <a:lnTo>
                  <a:pt x="8007" y="4695"/>
                </a:lnTo>
                <a:lnTo>
                  <a:pt x="8007" y="5650"/>
                </a:lnTo>
                <a:cubicBezTo>
                  <a:pt x="8007" y="6657"/>
                  <a:pt x="7229" y="7475"/>
                  <a:pt x="6269" y="7475"/>
                </a:cubicBezTo>
                <a:cubicBezTo>
                  <a:pt x="5309" y="7475"/>
                  <a:pt x="4530" y="6657"/>
                  <a:pt x="4530" y="5650"/>
                </a:cubicBezTo>
                <a:lnTo>
                  <a:pt x="4530" y="4695"/>
                </a:lnTo>
                <a:lnTo>
                  <a:pt x="7196" y="0"/>
                </a:lnTo>
                <a:cubicBezTo>
                  <a:pt x="7196" y="0"/>
                  <a:pt x="8945" y="0"/>
                  <a:pt x="8945" y="0"/>
                </a:cubicBezTo>
                <a:close/>
                <a:moveTo>
                  <a:pt x="1579" y="8667"/>
                </a:moveTo>
                <a:lnTo>
                  <a:pt x="1579" y="21599"/>
                </a:lnTo>
                <a:lnTo>
                  <a:pt x="9043" y="21599"/>
                </a:lnTo>
                <a:lnTo>
                  <a:pt x="9043" y="19398"/>
                </a:lnTo>
                <a:lnTo>
                  <a:pt x="3676" y="19398"/>
                </a:lnTo>
                <a:lnTo>
                  <a:pt x="3676" y="10868"/>
                </a:lnTo>
                <a:lnTo>
                  <a:pt x="17975" y="10868"/>
                </a:lnTo>
                <a:lnTo>
                  <a:pt x="17973" y="21599"/>
                </a:lnTo>
                <a:lnTo>
                  <a:pt x="20073" y="21599"/>
                </a:lnTo>
                <a:lnTo>
                  <a:pt x="20073" y="8667"/>
                </a:lnTo>
                <a:cubicBezTo>
                  <a:pt x="20073" y="8667"/>
                  <a:pt x="1579" y="8667"/>
                  <a:pt x="1579" y="8667"/>
                </a:cubicBezTo>
                <a:close/>
                <a:moveTo>
                  <a:pt x="16400" y="12556"/>
                </a:moveTo>
                <a:lnTo>
                  <a:pt x="16400" y="21599"/>
                </a:lnTo>
                <a:lnTo>
                  <a:pt x="10616" y="21599"/>
                </a:lnTo>
                <a:lnTo>
                  <a:pt x="10616" y="12556"/>
                </a:lnTo>
                <a:cubicBezTo>
                  <a:pt x="10616" y="12556"/>
                  <a:pt x="16400" y="12556"/>
                  <a:pt x="16400" y="125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5" name="AutoShape 11"/>
          <p:cNvSpPr>
            <a:spLocks/>
          </p:cNvSpPr>
          <p:nvPr/>
        </p:nvSpPr>
        <p:spPr bwMode="auto">
          <a:xfrm>
            <a:off x="17691100" y="4864100"/>
            <a:ext cx="247650" cy="3873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8379"/>
                </a:moveTo>
                <a:lnTo>
                  <a:pt x="14363" y="21599"/>
                </a:lnTo>
                <a:lnTo>
                  <a:pt x="21600" y="17431"/>
                </a:lnTo>
                <a:lnTo>
                  <a:pt x="21600" y="1705"/>
                </a:lnTo>
                <a:lnTo>
                  <a:pt x="6369" y="0"/>
                </a:lnTo>
                <a:lnTo>
                  <a:pt x="0" y="3410"/>
                </a:lnTo>
                <a:cubicBezTo>
                  <a:pt x="0" y="3410"/>
                  <a:pt x="0" y="18379"/>
                  <a:pt x="0" y="183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6" name="AutoShape 12"/>
          <p:cNvSpPr>
            <a:spLocks/>
          </p:cNvSpPr>
          <p:nvPr/>
        </p:nvSpPr>
        <p:spPr bwMode="auto">
          <a:xfrm>
            <a:off x="17005300" y="4760913"/>
            <a:ext cx="119063" cy="133350"/>
          </a:xfrm>
          <a:custGeom>
            <a:avLst/>
            <a:gdLst>
              <a:gd name="T0" fmla="+- 0 10444 416"/>
              <a:gd name="T1" fmla="*/ T0 w 20056"/>
              <a:gd name="T2" fmla="+- 0 10938 276"/>
              <a:gd name="T3" fmla="*/ 10938 h 21324"/>
              <a:gd name="T4" fmla="+- 0 10444 416"/>
              <a:gd name="T5" fmla="*/ T4 w 20056"/>
              <a:gd name="T6" fmla="+- 0 10938 276"/>
              <a:gd name="T7" fmla="*/ 10938 h 21324"/>
              <a:gd name="T8" fmla="+- 0 10444 416"/>
              <a:gd name="T9" fmla="*/ T8 w 20056"/>
              <a:gd name="T10" fmla="+- 0 10938 276"/>
              <a:gd name="T11" fmla="*/ 10938 h 21324"/>
              <a:gd name="T12" fmla="+- 0 10444 416"/>
              <a:gd name="T13" fmla="*/ T12 w 20056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4">
                <a:moveTo>
                  <a:pt x="20009" y="16389"/>
                </a:moveTo>
                <a:cubicBezTo>
                  <a:pt x="20009" y="16389"/>
                  <a:pt x="21184" y="-276"/>
                  <a:pt x="11674" y="3"/>
                </a:cubicBezTo>
                <a:cubicBezTo>
                  <a:pt x="2164" y="280"/>
                  <a:pt x="-416" y="10920"/>
                  <a:pt x="51" y="21323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7" name="AutoShape 13"/>
          <p:cNvSpPr>
            <a:spLocks/>
          </p:cNvSpPr>
          <p:nvPr/>
        </p:nvSpPr>
        <p:spPr bwMode="auto">
          <a:xfrm>
            <a:off x="17753013" y="4760913"/>
            <a:ext cx="155575" cy="173037"/>
          </a:xfrm>
          <a:custGeom>
            <a:avLst/>
            <a:gdLst>
              <a:gd name="T0" fmla="+- 0 11155 1127"/>
              <a:gd name="T1" fmla="*/ T0 w 20056"/>
              <a:gd name="T2" fmla="+- 0 10937 274"/>
              <a:gd name="T3" fmla="*/ 10937 h 21326"/>
              <a:gd name="T4" fmla="+- 0 11155 1127"/>
              <a:gd name="T5" fmla="*/ T4 w 20056"/>
              <a:gd name="T6" fmla="+- 0 10937 274"/>
              <a:gd name="T7" fmla="*/ 10937 h 21326"/>
              <a:gd name="T8" fmla="+- 0 11155 1127"/>
              <a:gd name="T9" fmla="*/ T8 w 20056"/>
              <a:gd name="T10" fmla="+- 0 10937 274"/>
              <a:gd name="T11" fmla="*/ 10937 h 21326"/>
              <a:gd name="T12" fmla="+- 0 11155 1127"/>
              <a:gd name="T13" fmla="*/ T12 w 20056"/>
              <a:gd name="T14" fmla="+- 0 10937 274"/>
              <a:gd name="T15" fmla="*/ 10937 h 213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6" h="21326">
                <a:moveTo>
                  <a:pt x="46" y="16390"/>
                </a:moveTo>
                <a:cubicBezTo>
                  <a:pt x="46" y="16390"/>
                  <a:pt x="-1127" y="-274"/>
                  <a:pt x="8380" y="3"/>
                </a:cubicBezTo>
                <a:cubicBezTo>
                  <a:pt x="17890" y="284"/>
                  <a:pt x="20472" y="10920"/>
                  <a:pt x="20003" y="2132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8" name="AutoShape 14"/>
          <p:cNvSpPr>
            <a:spLocks/>
          </p:cNvSpPr>
          <p:nvPr/>
        </p:nvSpPr>
        <p:spPr bwMode="auto">
          <a:xfrm>
            <a:off x="16992600" y="4241800"/>
            <a:ext cx="895350" cy="12239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394" y="8259"/>
                </a:moveTo>
                <a:lnTo>
                  <a:pt x="15732" y="501"/>
                </a:lnTo>
                <a:lnTo>
                  <a:pt x="15712" y="507"/>
                </a:lnTo>
                <a:cubicBezTo>
                  <a:pt x="15434" y="201"/>
                  <a:pt x="14960" y="0"/>
                  <a:pt x="14420" y="0"/>
                </a:cubicBezTo>
                <a:cubicBezTo>
                  <a:pt x="14370" y="0"/>
                  <a:pt x="14321" y="2"/>
                  <a:pt x="14271" y="5"/>
                </a:cubicBezTo>
                <a:cubicBezTo>
                  <a:pt x="14270" y="3"/>
                  <a:pt x="14268" y="0"/>
                  <a:pt x="14267" y="0"/>
                </a:cubicBezTo>
                <a:lnTo>
                  <a:pt x="7488" y="0"/>
                </a:lnTo>
                <a:cubicBezTo>
                  <a:pt x="7464" y="0"/>
                  <a:pt x="7442" y="1"/>
                  <a:pt x="7418" y="2"/>
                </a:cubicBezTo>
                <a:cubicBezTo>
                  <a:pt x="7416" y="2"/>
                  <a:pt x="7414" y="8"/>
                  <a:pt x="7411" y="16"/>
                </a:cubicBezTo>
                <a:cubicBezTo>
                  <a:pt x="7328" y="6"/>
                  <a:pt x="7244" y="0"/>
                  <a:pt x="7158" y="0"/>
                </a:cubicBezTo>
                <a:cubicBezTo>
                  <a:pt x="6620" y="0"/>
                  <a:pt x="6148" y="199"/>
                  <a:pt x="5869" y="502"/>
                </a:cubicBezTo>
                <a:lnTo>
                  <a:pt x="5866" y="501"/>
                </a:lnTo>
                <a:lnTo>
                  <a:pt x="5841" y="536"/>
                </a:lnTo>
                <a:cubicBezTo>
                  <a:pt x="5803" y="580"/>
                  <a:pt x="5769" y="627"/>
                  <a:pt x="5739" y="675"/>
                </a:cubicBezTo>
                <a:lnTo>
                  <a:pt x="205" y="8259"/>
                </a:lnTo>
                <a:cubicBezTo>
                  <a:pt x="75" y="8425"/>
                  <a:pt x="0" y="8617"/>
                  <a:pt x="0" y="8821"/>
                </a:cubicBezTo>
                <a:cubicBezTo>
                  <a:pt x="0" y="9448"/>
                  <a:pt x="694" y="9956"/>
                  <a:pt x="1551" y="9956"/>
                </a:cubicBezTo>
                <a:cubicBezTo>
                  <a:pt x="2183" y="9956"/>
                  <a:pt x="2725" y="9679"/>
                  <a:pt x="2967" y="9283"/>
                </a:cubicBezTo>
                <a:lnTo>
                  <a:pt x="6946" y="3951"/>
                </a:lnTo>
                <a:lnTo>
                  <a:pt x="6946" y="20307"/>
                </a:lnTo>
                <a:cubicBezTo>
                  <a:pt x="6946" y="21021"/>
                  <a:pt x="7738" y="21600"/>
                  <a:pt x="8713" y="21600"/>
                </a:cubicBezTo>
                <a:cubicBezTo>
                  <a:pt x="9688" y="21600"/>
                  <a:pt x="10480" y="21021"/>
                  <a:pt x="10480" y="20307"/>
                </a:cubicBezTo>
                <a:lnTo>
                  <a:pt x="10480" y="10587"/>
                </a:lnTo>
                <a:cubicBezTo>
                  <a:pt x="10480" y="10587"/>
                  <a:pt x="10626" y="10482"/>
                  <a:pt x="10886" y="10587"/>
                </a:cubicBezTo>
                <a:lnTo>
                  <a:pt x="10886" y="20307"/>
                </a:lnTo>
                <a:cubicBezTo>
                  <a:pt x="10886" y="21021"/>
                  <a:pt x="11678" y="21600"/>
                  <a:pt x="12653" y="21600"/>
                </a:cubicBezTo>
                <a:cubicBezTo>
                  <a:pt x="13629" y="21600"/>
                  <a:pt x="14420" y="21021"/>
                  <a:pt x="14420" y="20307"/>
                </a:cubicBezTo>
                <a:lnTo>
                  <a:pt x="14420" y="3639"/>
                </a:lnTo>
                <a:lnTo>
                  <a:pt x="18631" y="9283"/>
                </a:lnTo>
                <a:cubicBezTo>
                  <a:pt x="18873" y="9679"/>
                  <a:pt x="19416" y="9956"/>
                  <a:pt x="20048" y="9956"/>
                </a:cubicBezTo>
                <a:cubicBezTo>
                  <a:pt x="20905" y="9956"/>
                  <a:pt x="21599" y="9448"/>
                  <a:pt x="21599" y="8821"/>
                </a:cubicBezTo>
                <a:cubicBezTo>
                  <a:pt x="21599" y="8617"/>
                  <a:pt x="21524" y="8425"/>
                  <a:pt x="21394" y="825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59" name="AutoShape 15"/>
          <p:cNvSpPr>
            <a:spLocks/>
          </p:cNvSpPr>
          <p:nvPr/>
        </p:nvSpPr>
        <p:spPr bwMode="auto">
          <a:xfrm>
            <a:off x="16978313" y="4762500"/>
            <a:ext cx="120650" cy="131763"/>
          </a:xfrm>
          <a:custGeom>
            <a:avLst/>
            <a:gdLst>
              <a:gd name="T0" fmla="+- 0 10444 417"/>
              <a:gd name="T1" fmla="*/ T0 w 20054"/>
              <a:gd name="T2" fmla="+- 0 10938 276"/>
              <a:gd name="T3" fmla="*/ 10938 h 21324"/>
              <a:gd name="T4" fmla="+- 0 10444 417"/>
              <a:gd name="T5" fmla="*/ T4 w 20054"/>
              <a:gd name="T6" fmla="+- 0 10938 276"/>
              <a:gd name="T7" fmla="*/ 10938 h 21324"/>
              <a:gd name="T8" fmla="+- 0 10444 417"/>
              <a:gd name="T9" fmla="*/ T8 w 20054"/>
              <a:gd name="T10" fmla="+- 0 10938 276"/>
              <a:gd name="T11" fmla="*/ 10938 h 21324"/>
              <a:gd name="T12" fmla="+- 0 10444 417"/>
              <a:gd name="T13" fmla="*/ T12 w 20054"/>
              <a:gd name="T14" fmla="+- 0 10938 276"/>
              <a:gd name="T15" fmla="*/ 10938 h 21324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0054" h="21324">
                <a:moveTo>
                  <a:pt x="20008" y="16390"/>
                </a:moveTo>
                <a:cubicBezTo>
                  <a:pt x="20008" y="16390"/>
                  <a:pt x="21183" y="-276"/>
                  <a:pt x="11673" y="3"/>
                </a:cubicBezTo>
                <a:cubicBezTo>
                  <a:pt x="2165" y="282"/>
                  <a:pt x="-417" y="10919"/>
                  <a:pt x="52" y="21324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0" name="AutoShape 16"/>
          <p:cNvSpPr>
            <a:spLocks/>
          </p:cNvSpPr>
          <p:nvPr/>
        </p:nvSpPr>
        <p:spPr bwMode="auto">
          <a:xfrm>
            <a:off x="16967200" y="4826000"/>
            <a:ext cx="185738" cy="2905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18378"/>
                </a:moveTo>
                <a:lnTo>
                  <a:pt x="7235" y="21599"/>
                </a:lnTo>
                <a:lnTo>
                  <a:pt x="0" y="17431"/>
                </a:lnTo>
                <a:lnTo>
                  <a:pt x="0" y="1705"/>
                </a:lnTo>
                <a:lnTo>
                  <a:pt x="15230" y="0"/>
                </a:lnTo>
                <a:lnTo>
                  <a:pt x="21600" y="3410"/>
                </a:lnTo>
                <a:cubicBezTo>
                  <a:pt x="21600" y="3410"/>
                  <a:pt x="21600" y="18378"/>
                  <a:pt x="21600" y="183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1" name="AutoShape 17"/>
          <p:cNvSpPr>
            <a:spLocks/>
          </p:cNvSpPr>
          <p:nvPr/>
        </p:nvSpPr>
        <p:spPr bwMode="auto">
          <a:xfrm>
            <a:off x="17310100" y="3975100"/>
            <a:ext cx="249238" cy="24923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1" y="21600"/>
                </a:moveTo>
                <a:cubicBezTo>
                  <a:pt x="16764" y="21600"/>
                  <a:pt x="21600" y="16767"/>
                  <a:pt x="21600" y="10800"/>
                </a:cubicBezTo>
                <a:cubicBezTo>
                  <a:pt x="21600" y="4836"/>
                  <a:pt x="16764" y="0"/>
                  <a:pt x="10801" y="0"/>
                </a:cubicBezTo>
                <a:cubicBezTo>
                  <a:pt x="4836" y="0"/>
                  <a:pt x="0" y="4836"/>
                  <a:pt x="0" y="10800"/>
                </a:cubicBezTo>
                <a:cubicBezTo>
                  <a:pt x="0" y="16767"/>
                  <a:pt x="4836" y="21600"/>
                  <a:pt x="10801" y="216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2962" name="AutoShape 18"/>
          <p:cNvSpPr>
            <a:spLocks/>
          </p:cNvSpPr>
          <p:nvPr/>
        </p:nvSpPr>
        <p:spPr bwMode="auto">
          <a:xfrm>
            <a:off x="2687638" y="8255000"/>
            <a:ext cx="82169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Maecenas tellus sapien, fermentum et      mi sed, vestibulum ultrices dui.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Morbi id ornare ante.</a:t>
            </a:r>
          </a:p>
          <a:p>
            <a:pPr algn="l">
              <a:buClr>
                <a:srgbClr val="E7A53D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facilisis, ipsum non cursus auctor, arcu sem posuere urna, in varius massa nunc nec magna. </a:t>
            </a:r>
            <a:endParaRPr lang="en-US"/>
          </a:p>
        </p:txBody>
      </p:sp>
      <p:sp>
        <p:nvSpPr>
          <p:cNvPr id="82963" name="AutoShape 19"/>
          <p:cNvSpPr>
            <a:spLocks/>
          </p:cNvSpPr>
          <p:nvPr/>
        </p:nvSpPr>
        <p:spPr bwMode="auto">
          <a:xfrm>
            <a:off x="13252450" y="8280400"/>
            <a:ext cx="8216900" cy="2895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17500" indent="-3175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8255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scelerisque risus nibh, et tristique leo tristique sit amet.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Pellentesque ut lacinia arcu.</a:t>
            </a:r>
          </a:p>
          <a:p>
            <a:pPr algn="l">
              <a:buClr>
                <a:srgbClr val="793665"/>
              </a:buClr>
              <a:buSzPct val="100000"/>
              <a:buFontTx/>
              <a:buChar char="•"/>
            </a:pPr>
            <a:r>
              <a:rPr lang="en-US" sz="360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Vestibulum molestie dapibus magna quis commodo quis nulsum.</a:t>
            </a: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AutoShape 1"/>
          <p:cNvSpPr>
            <a:spLocks/>
          </p:cNvSpPr>
          <p:nvPr/>
        </p:nvSpPr>
        <p:spPr bwMode="auto">
          <a:xfrm>
            <a:off x="1379538" y="844550"/>
            <a:ext cx="94869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The market</a:t>
            </a:r>
            <a:endParaRPr lang="en-US" dirty="0"/>
          </a:p>
        </p:txBody>
      </p:sp>
      <p:sp>
        <p:nvSpPr>
          <p:cNvPr id="76802" name="AutoShape 2"/>
          <p:cNvSpPr>
            <a:spLocks/>
          </p:cNvSpPr>
          <p:nvPr/>
        </p:nvSpPr>
        <p:spPr bwMode="auto">
          <a:xfrm>
            <a:off x="1484313" y="8039100"/>
            <a:ext cx="7569200" cy="762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44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opportunity</a:t>
            </a:r>
            <a:endParaRPr lang="en-US" dirty="0"/>
          </a:p>
        </p:txBody>
      </p:sp>
      <p:sp>
        <p:nvSpPr>
          <p:cNvPr id="76803" name="AutoShape 3"/>
          <p:cNvSpPr>
            <a:spLocks/>
          </p:cNvSpPr>
          <p:nvPr/>
        </p:nvSpPr>
        <p:spPr bwMode="auto">
          <a:xfrm>
            <a:off x="17272000" y="1039813"/>
            <a:ext cx="6043613" cy="60452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38475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4" name="AutoShape 4"/>
          <p:cNvSpPr>
            <a:spLocks/>
          </p:cNvSpPr>
          <p:nvPr/>
        </p:nvSpPr>
        <p:spPr bwMode="auto">
          <a:xfrm>
            <a:off x="19653250" y="2659063"/>
            <a:ext cx="3641725" cy="4300537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2E42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5" name="AutoShape 5"/>
          <p:cNvSpPr>
            <a:spLocks/>
          </p:cNvSpPr>
          <p:nvPr/>
        </p:nvSpPr>
        <p:spPr bwMode="auto">
          <a:xfrm>
            <a:off x="18186400" y="1955800"/>
            <a:ext cx="4168775" cy="416877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42596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6" name="AutoShape 6"/>
          <p:cNvSpPr>
            <a:spLocks/>
          </p:cNvSpPr>
          <p:nvPr/>
        </p:nvSpPr>
        <p:spPr bwMode="auto">
          <a:xfrm>
            <a:off x="16141700" y="8039100"/>
            <a:ext cx="4762500" cy="47625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7C3B6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7" name="AutoShape 7"/>
          <p:cNvSpPr>
            <a:spLocks/>
          </p:cNvSpPr>
          <p:nvPr/>
        </p:nvSpPr>
        <p:spPr bwMode="auto">
          <a:xfrm>
            <a:off x="9294813" y="1547813"/>
            <a:ext cx="9094787" cy="90947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08" name="AutoShape 8"/>
          <p:cNvSpPr>
            <a:spLocks/>
          </p:cNvSpPr>
          <p:nvPr/>
        </p:nvSpPr>
        <p:spPr bwMode="auto">
          <a:xfrm>
            <a:off x="12877800" y="3983038"/>
            <a:ext cx="5478463" cy="6469062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09" name="AutoShape 9"/>
          <p:cNvSpPr>
            <a:spLocks/>
          </p:cNvSpPr>
          <p:nvPr/>
        </p:nvSpPr>
        <p:spPr bwMode="auto">
          <a:xfrm>
            <a:off x="10672763" y="2925763"/>
            <a:ext cx="6269037" cy="626903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0" name="AutoShape 10"/>
          <p:cNvSpPr>
            <a:spLocks/>
          </p:cNvSpPr>
          <p:nvPr/>
        </p:nvSpPr>
        <p:spPr bwMode="auto">
          <a:xfrm>
            <a:off x="18016538" y="9313863"/>
            <a:ext cx="2870200" cy="3387725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599"/>
                </a:lnTo>
                <a:cubicBezTo>
                  <a:pt x="8317" y="21599"/>
                  <a:pt x="21599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68345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6811" name="AutoShape 11"/>
          <p:cNvSpPr>
            <a:spLocks/>
          </p:cNvSpPr>
          <p:nvPr/>
        </p:nvSpPr>
        <p:spPr bwMode="auto">
          <a:xfrm>
            <a:off x="16862425" y="8759825"/>
            <a:ext cx="3282950" cy="328295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8D447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6812" name="AutoShape 12"/>
          <p:cNvSpPr>
            <a:spLocks/>
          </p:cNvSpPr>
          <p:nvPr/>
        </p:nvSpPr>
        <p:spPr bwMode="auto">
          <a:xfrm>
            <a:off x="1485900" y="9144000"/>
            <a:ext cx="7569200" cy="3454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Curabitur arcu velit, congue sed auctor at, dignissim vitae tellus. Sed mattis odio sit amet sapien gravida, vitae venenatis nibh feugiat. </a:t>
            </a:r>
            <a:endParaRPr lang="en-US"/>
          </a:p>
        </p:txBody>
      </p:sp>
      <p:sp>
        <p:nvSpPr>
          <p:cNvPr id="76813" name="AutoShape 13"/>
          <p:cNvSpPr>
            <a:spLocks/>
          </p:cNvSpPr>
          <p:nvPr/>
        </p:nvSpPr>
        <p:spPr bwMode="auto">
          <a:xfrm>
            <a:off x="18742025" y="2914650"/>
            <a:ext cx="3108325" cy="2273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4800" b="1" dirty="0" smtClean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92% have smartphones</a:t>
            </a:r>
            <a:endParaRPr lang="en-US" dirty="0"/>
          </a:p>
        </p:txBody>
      </p:sp>
      <p:sp>
        <p:nvSpPr>
          <p:cNvPr id="76814" name="AutoShape 14"/>
          <p:cNvSpPr>
            <a:spLocks/>
          </p:cNvSpPr>
          <p:nvPr/>
        </p:nvSpPr>
        <p:spPr bwMode="auto">
          <a:xfrm>
            <a:off x="11928475" y="4432300"/>
            <a:ext cx="3827463" cy="3378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5 Billion</a:t>
            </a:r>
          </a:p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Phone</a:t>
            </a:r>
          </a:p>
          <a:p>
            <a:r>
              <a:rPr lang="en-US" sz="72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users</a:t>
            </a:r>
            <a:endParaRPr lang="en-US" dirty="0"/>
          </a:p>
        </p:txBody>
      </p:sp>
      <p:sp>
        <p:nvSpPr>
          <p:cNvPr id="76815" name="AutoShape 15"/>
          <p:cNvSpPr>
            <a:spLocks/>
          </p:cNvSpPr>
          <p:nvPr/>
        </p:nvSpPr>
        <p:spPr bwMode="auto">
          <a:xfrm>
            <a:off x="17206913" y="9531350"/>
            <a:ext cx="2636837" cy="1778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900 Million</a:t>
            </a:r>
          </a:p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Android</a:t>
            </a:r>
          </a:p>
          <a:p>
            <a:r>
              <a:rPr lang="en-US" sz="3600" b="1" dirty="0">
                <a:solidFill>
                  <a:srgbClr val="FFFFFF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users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AutoShape 1"/>
          <p:cNvSpPr>
            <a:spLocks/>
          </p:cNvSpPr>
          <p:nvPr/>
        </p:nvSpPr>
        <p:spPr bwMode="auto">
          <a:xfrm>
            <a:off x="208534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0" name="AutoShape 2"/>
          <p:cNvSpPr>
            <a:spLocks/>
          </p:cNvSpPr>
          <p:nvPr/>
        </p:nvSpPr>
        <p:spPr bwMode="auto">
          <a:xfrm>
            <a:off x="206613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1" name="AutoShape 3"/>
          <p:cNvSpPr>
            <a:spLocks/>
          </p:cNvSpPr>
          <p:nvPr/>
        </p:nvSpPr>
        <p:spPr bwMode="auto">
          <a:xfrm>
            <a:off x="20116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2" name="AutoShape 4"/>
          <p:cNvSpPr>
            <a:spLocks/>
          </p:cNvSpPr>
          <p:nvPr/>
        </p:nvSpPr>
        <p:spPr bwMode="auto">
          <a:xfrm>
            <a:off x="19924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3" name="AutoShape 5"/>
          <p:cNvSpPr>
            <a:spLocks/>
          </p:cNvSpPr>
          <p:nvPr/>
        </p:nvSpPr>
        <p:spPr bwMode="auto">
          <a:xfrm>
            <a:off x="194183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4" name="AutoShape 6"/>
          <p:cNvSpPr>
            <a:spLocks/>
          </p:cNvSpPr>
          <p:nvPr/>
        </p:nvSpPr>
        <p:spPr bwMode="auto">
          <a:xfrm>
            <a:off x="192262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5" name="AutoShape 7"/>
          <p:cNvSpPr>
            <a:spLocks/>
          </p:cNvSpPr>
          <p:nvPr/>
        </p:nvSpPr>
        <p:spPr bwMode="auto">
          <a:xfrm>
            <a:off x="18681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6" name="AutoShape 8"/>
          <p:cNvSpPr>
            <a:spLocks/>
          </p:cNvSpPr>
          <p:nvPr/>
        </p:nvSpPr>
        <p:spPr bwMode="auto">
          <a:xfrm>
            <a:off x="18489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7" name="AutoShape 9"/>
          <p:cNvSpPr>
            <a:spLocks/>
          </p:cNvSpPr>
          <p:nvPr/>
        </p:nvSpPr>
        <p:spPr bwMode="auto">
          <a:xfrm>
            <a:off x="179578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8" name="AutoShape 10"/>
          <p:cNvSpPr>
            <a:spLocks/>
          </p:cNvSpPr>
          <p:nvPr/>
        </p:nvSpPr>
        <p:spPr bwMode="auto">
          <a:xfrm>
            <a:off x="177657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699" name="AutoShape 11"/>
          <p:cNvSpPr>
            <a:spLocks/>
          </p:cNvSpPr>
          <p:nvPr/>
        </p:nvSpPr>
        <p:spPr bwMode="auto">
          <a:xfrm>
            <a:off x="17221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0" name="AutoShape 12"/>
          <p:cNvSpPr>
            <a:spLocks/>
          </p:cNvSpPr>
          <p:nvPr/>
        </p:nvSpPr>
        <p:spPr bwMode="auto">
          <a:xfrm>
            <a:off x="17029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1" name="AutoShape 13"/>
          <p:cNvSpPr>
            <a:spLocks/>
          </p:cNvSpPr>
          <p:nvPr/>
        </p:nvSpPr>
        <p:spPr bwMode="auto">
          <a:xfrm>
            <a:off x="165227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2" name="AutoShape 14"/>
          <p:cNvSpPr>
            <a:spLocks/>
          </p:cNvSpPr>
          <p:nvPr/>
        </p:nvSpPr>
        <p:spPr bwMode="auto">
          <a:xfrm>
            <a:off x="163306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3" name="AutoShape 15"/>
          <p:cNvSpPr>
            <a:spLocks/>
          </p:cNvSpPr>
          <p:nvPr/>
        </p:nvSpPr>
        <p:spPr bwMode="auto">
          <a:xfrm>
            <a:off x="157861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4" name="AutoShape 16"/>
          <p:cNvSpPr>
            <a:spLocks/>
          </p:cNvSpPr>
          <p:nvPr/>
        </p:nvSpPr>
        <p:spPr bwMode="auto">
          <a:xfrm>
            <a:off x="155940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5" name="AutoShape 17"/>
          <p:cNvSpPr>
            <a:spLocks/>
          </p:cNvSpPr>
          <p:nvPr/>
        </p:nvSpPr>
        <p:spPr bwMode="auto">
          <a:xfrm>
            <a:off x="150622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6" name="AutoShape 18"/>
          <p:cNvSpPr>
            <a:spLocks/>
          </p:cNvSpPr>
          <p:nvPr/>
        </p:nvSpPr>
        <p:spPr bwMode="auto">
          <a:xfrm>
            <a:off x="148701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7" name="AutoShape 19"/>
          <p:cNvSpPr>
            <a:spLocks/>
          </p:cNvSpPr>
          <p:nvPr/>
        </p:nvSpPr>
        <p:spPr bwMode="auto">
          <a:xfrm>
            <a:off x="14325600" y="85217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8" name="AutoShape 20"/>
          <p:cNvSpPr>
            <a:spLocks/>
          </p:cNvSpPr>
          <p:nvPr/>
        </p:nvSpPr>
        <p:spPr bwMode="auto">
          <a:xfrm>
            <a:off x="14133513" y="87741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09" name="AutoShape 21"/>
          <p:cNvSpPr>
            <a:spLocks/>
          </p:cNvSpPr>
          <p:nvPr/>
        </p:nvSpPr>
        <p:spPr bwMode="auto">
          <a:xfrm>
            <a:off x="208407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0" name="AutoShape 22"/>
          <p:cNvSpPr>
            <a:spLocks/>
          </p:cNvSpPr>
          <p:nvPr/>
        </p:nvSpPr>
        <p:spPr bwMode="auto">
          <a:xfrm>
            <a:off x="206486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1" name="AutoShape 23"/>
          <p:cNvSpPr>
            <a:spLocks/>
          </p:cNvSpPr>
          <p:nvPr/>
        </p:nvSpPr>
        <p:spPr bwMode="auto">
          <a:xfrm>
            <a:off x="20104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2" name="AutoShape 24"/>
          <p:cNvSpPr>
            <a:spLocks/>
          </p:cNvSpPr>
          <p:nvPr/>
        </p:nvSpPr>
        <p:spPr bwMode="auto">
          <a:xfrm>
            <a:off x="19912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3" name="AutoShape 25"/>
          <p:cNvSpPr>
            <a:spLocks/>
          </p:cNvSpPr>
          <p:nvPr/>
        </p:nvSpPr>
        <p:spPr bwMode="auto">
          <a:xfrm>
            <a:off x="194056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4" name="AutoShape 26"/>
          <p:cNvSpPr>
            <a:spLocks/>
          </p:cNvSpPr>
          <p:nvPr/>
        </p:nvSpPr>
        <p:spPr bwMode="auto">
          <a:xfrm>
            <a:off x="192135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5" name="AutoShape 27"/>
          <p:cNvSpPr>
            <a:spLocks/>
          </p:cNvSpPr>
          <p:nvPr/>
        </p:nvSpPr>
        <p:spPr bwMode="auto">
          <a:xfrm>
            <a:off x="18669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6" name="AutoShape 28"/>
          <p:cNvSpPr>
            <a:spLocks/>
          </p:cNvSpPr>
          <p:nvPr/>
        </p:nvSpPr>
        <p:spPr bwMode="auto">
          <a:xfrm>
            <a:off x="18476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7" name="AutoShape 29"/>
          <p:cNvSpPr>
            <a:spLocks/>
          </p:cNvSpPr>
          <p:nvPr/>
        </p:nvSpPr>
        <p:spPr bwMode="auto">
          <a:xfrm>
            <a:off x="179451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8" name="AutoShape 30"/>
          <p:cNvSpPr>
            <a:spLocks/>
          </p:cNvSpPr>
          <p:nvPr/>
        </p:nvSpPr>
        <p:spPr bwMode="auto">
          <a:xfrm>
            <a:off x="177530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19" name="AutoShape 31"/>
          <p:cNvSpPr>
            <a:spLocks/>
          </p:cNvSpPr>
          <p:nvPr/>
        </p:nvSpPr>
        <p:spPr bwMode="auto">
          <a:xfrm>
            <a:off x="17208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0" name="AutoShape 32"/>
          <p:cNvSpPr>
            <a:spLocks/>
          </p:cNvSpPr>
          <p:nvPr/>
        </p:nvSpPr>
        <p:spPr bwMode="auto">
          <a:xfrm>
            <a:off x="17016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1" name="AutoShape 33"/>
          <p:cNvSpPr>
            <a:spLocks/>
          </p:cNvSpPr>
          <p:nvPr/>
        </p:nvSpPr>
        <p:spPr bwMode="auto">
          <a:xfrm>
            <a:off x="165100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2" name="AutoShape 34"/>
          <p:cNvSpPr>
            <a:spLocks/>
          </p:cNvSpPr>
          <p:nvPr/>
        </p:nvSpPr>
        <p:spPr bwMode="auto">
          <a:xfrm>
            <a:off x="163179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3" name="AutoShape 35"/>
          <p:cNvSpPr>
            <a:spLocks/>
          </p:cNvSpPr>
          <p:nvPr/>
        </p:nvSpPr>
        <p:spPr bwMode="auto">
          <a:xfrm>
            <a:off x="157734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4" name="AutoShape 36"/>
          <p:cNvSpPr>
            <a:spLocks/>
          </p:cNvSpPr>
          <p:nvPr/>
        </p:nvSpPr>
        <p:spPr bwMode="auto">
          <a:xfrm>
            <a:off x="155813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5" name="AutoShape 37"/>
          <p:cNvSpPr>
            <a:spLocks/>
          </p:cNvSpPr>
          <p:nvPr/>
        </p:nvSpPr>
        <p:spPr bwMode="auto">
          <a:xfrm>
            <a:off x="150495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6" name="AutoShape 38"/>
          <p:cNvSpPr>
            <a:spLocks/>
          </p:cNvSpPr>
          <p:nvPr/>
        </p:nvSpPr>
        <p:spPr bwMode="auto">
          <a:xfrm>
            <a:off x="148574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7" name="AutoShape 39"/>
          <p:cNvSpPr>
            <a:spLocks/>
          </p:cNvSpPr>
          <p:nvPr/>
        </p:nvSpPr>
        <p:spPr bwMode="auto">
          <a:xfrm>
            <a:off x="14312900" y="72771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8" name="AutoShape 40"/>
          <p:cNvSpPr>
            <a:spLocks/>
          </p:cNvSpPr>
          <p:nvPr/>
        </p:nvSpPr>
        <p:spPr bwMode="auto">
          <a:xfrm>
            <a:off x="14120813" y="75295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29" name="AutoShape 41"/>
          <p:cNvSpPr>
            <a:spLocks/>
          </p:cNvSpPr>
          <p:nvPr/>
        </p:nvSpPr>
        <p:spPr bwMode="auto">
          <a:xfrm>
            <a:off x="208407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0" name="AutoShape 42"/>
          <p:cNvSpPr>
            <a:spLocks/>
          </p:cNvSpPr>
          <p:nvPr/>
        </p:nvSpPr>
        <p:spPr bwMode="auto">
          <a:xfrm>
            <a:off x="206486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1" name="AutoShape 43"/>
          <p:cNvSpPr>
            <a:spLocks/>
          </p:cNvSpPr>
          <p:nvPr/>
        </p:nvSpPr>
        <p:spPr bwMode="auto">
          <a:xfrm>
            <a:off x="20104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2" name="AutoShape 44"/>
          <p:cNvSpPr>
            <a:spLocks/>
          </p:cNvSpPr>
          <p:nvPr/>
        </p:nvSpPr>
        <p:spPr bwMode="auto">
          <a:xfrm>
            <a:off x="19912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3" name="AutoShape 45"/>
          <p:cNvSpPr>
            <a:spLocks/>
          </p:cNvSpPr>
          <p:nvPr/>
        </p:nvSpPr>
        <p:spPr bwMode="auto">
          <a:xfrm>
            <a:off x="194056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4" name="AutoShape 46"/>
          <p:cNvSpPr>
            <a:spLocks/>
          </p:cNvSpPr>
          <p:nvPr/>
        </p:nvSpPr>
        <p:spPr bwMode="auto">
          <a:xfrm>
            <a:off x="192135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5" name="AutoShape 47"/>
          <p:cNvSpPr>
            <a:spLocks/>
          </p:cNvSpPr>
          <p:nvPr/>
        </p:nvSpPr>
        <p:spPr bwMode="auto">
          <a:xfrm>
            <a:off x="18669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6" name="AutoShape 48"/>
          <p:cNvSpPr>
            <a:spLocks/>
          </p:cNvSpPr>
          <p:nvPr/>
        </p:nvSpPr>
        <p:spPr bwMode="auto">
          <a:xfrm>
            <a:off x="18476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7" name="AutoShape 49"/>
          <p:cNvSpPr>
            <a:spLocks/>
          </p:cNvSpPr>
          <p:nvPr/>
        </p:nvSpPr>
        <p:spPr bwMode="auto">
          <a:xfrm>
            <a:off x="179451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8" name="AutoShape 50"/>
          <p:cNvSpPr>
            <a:spLocks/>
          </p:cNvSpPr>
          <p:nvPr/>
        </p:nvSpPr>
        <p:spPr bwMode="auto">
          <a:xfrm>
            <a:off x="177530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39" name="AutoShape 51"/>
          <p:cNvSpPr>
            <a:spLocks/>
          </p:cNvSpPr>
          <p:nvPr/>
        </p:nvSpPr>
        <p:spPr bwMode="auto">
          <a:xfrm>
            <a:off x="17208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0" name="AutoShape 52"/>
          <p:cNvSpPr>
            <a:spLocks/>
          </p:cNvSpPr>
          <p:nvPr/>
        </p:nvSpPr>
        <p:spPr bwMode="auto">
          <a:xfrm>
            <a:off x="17016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1" name="AutoShape 53"/>
          <p:cNvSpPr>
            <a:spLocks/>
          </p:cNvSpPr>
          <p:nvPr/>
        </p:nvSpPr>
        <p:spPr bwMode="auto">
          <a:xfrm>
            <a:off x="165100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2" name="AutoShape 54"/>
          <p:cNvSpPr>
            <a:spLocks/>
          </p:cNvSpPr>
          <p:nvPr/>
        </p:nvSpPr>
        <p:spPr bwMode="auto">
          <a:xfrm>
            <a:off x="163179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3" name="AutoShape 55"/>
          <p:cNvSpPr>
            <a:spLocks/>
          </p:cNvSpPr>
          <p:nvPr/>
        </p:nvSpPr>
        <p:spPr bwMode="auto">
          <a:xfrm>
            <a:off x="157734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4" name="AutoShape 56"/>
          <p:cNvSpPr>
            <a:spLocks/>
          </p:cNvSpPr>
          <p:nvPr/>
        </p:nvSpPr>
        <p:spPr bwMode="auto">
          <a:xfrm>
            <a:off x="155813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5" name="AutoShape 57"/>
          <p:cNvSpPr>
            <a:spLocks/>
          </p:cNvSpPr>
          <p:nvPr/>
        </p:nvSpPr>
        <p:spPr bwMode="auto">
          <a:xfrm>
            <a:off x="150495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6" name="AutoShape 58"/>
          <p:cNvSpPr>
            <a:spLocks/>
          </p:cNvSpPr>
          <p:nvPr/>
        </p:nvSpPr>
        <p:spPr bwMode="auto">
          <a:xfrm>
            <a:off x="148574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7" name="AutoShape 59"/>
          <p:cNvSpPr>
            <a:spLocks/>
          </p:cNvSpPr>
          <p:nvPr/>
        </p:nvSpPr>
        <p:spPr bwMode="auto">
          <a:xfrm>
            <a:off x="14312900" y="60706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8" name="AutoShape 60"/>
          <p:cNvSpPr>
            <a:spLocks/>
          </p:cNvSpPr>
          <p:nvPr/>
        </p:nvSpPr>
        <p:spPr bwMode="auto">
          <a:xfrm>
            <a:off x="14120813" y="63230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49" name="AutoShape 61"/>
          <p:cNvSpPr>
            <a:spLocks/>
          </p:cNvSpPr>
          <p:nvPr/>
        </p:nvSpPr>
        <p:spPr bwMode="auto">
          <a:xfrm>
            <a:off x="208407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0" name="AutoShape 62"/>
          <p:cNvSpPr>
            <a:spLocks/>
          </p:cNvSpPr>
          <p:nvPr/>
        </p:nvSpPr>
        <p:spPr bwMode="auto">
          <a:xfrm>
            <a:off x="206486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1" name="AutoShape 63"/>
          <p:cNvSpPr>
            <a:spLocks/>
          </p:cNvSpPr>
          <p:nvPr/>
        </p:nvSpPr>
        <p:spPr bwMode="auto">
          <a:xfrm>
            <a:off x="20104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2" name="AutoShape 64"/>
          <p:cNvSpPr>
            <a:spLocks/>
          </p:cNvSpPr>
          <p:nvPr/>
        </p:nvSpPr>
        <p:spPr bwMode="auto">
          <a:xfrm>
            <a:off x="19912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3" name="AutoShape 65"/>
          <p:cNvSpPr>
            <a:spLocks/>
          </p:cNvSpPr>
          <p:nvPr/>
        </p:nvSpPr>
        <p:spPr bwMode="auto">
          <a:xfrm>
            <a:off x="194056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4" name="AutoShape 66"/>
          <p:cNvSpPr>
            <a:spLocks/>
          </p:cNvSpPr>
          <p:nvPr/>
        </p:nvSpPr>
        <p:spPr bwMode="auto">
          <a:xfrm>
            <a:off x="192135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5" name="AutoShape 67"/>
          <p:cNvSpPr>
            <a:spLocks/>
          </p:cNvSpPr>
          <p:nvPr/>
        </p:nvSpPr>
        <p:spPr bwMode="auto">
          <a:xfrm>
            <a:off x="18669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6" name="AutoShape 68"/>
          <p:cNvSpPr>
            <a:spLocks/>
          </p:cNvSpPr>
          <p:nvPr/>
        </p:nvSpPr>
        <p:spPr bwMode="auto">
          <a:xfrm>
            <a:off x="18476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7" name="AutoShape 69"/>
          <p:cNvSpPr>
            <a:spLocks/>
          </p:cNvSpPr>
          <p:nvPr/>
        </p:nvSpPr>
        <p:spPr bwMode="auto">
          <a:xfrm>
            <a:off x="179451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8" name="AutoShape 70"/>
          <p:cNvSpPr>
            <a:spLocks/>
          </p:cNvSpPr>
          <p:nvPr/>
        </p:nvSpPr>
        <p:spPr bwMode="auto">
          <a:xfrm>
            <a:off x="177530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59" name="AutoShape 71"/>
          <p:cNvSpPr>
            <a:spLocks/>
          </p:cNvSpPr>
          <p:nvPr/>
        </p:nvSpPr>
        <p:spPr bwMode="auto">
          <a:xfrm>
            <a:off x="17208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0" name="AutoShape 72"/>
          <p:cNvSpPr>
            <a:spLocks/>
          </p:cNvSpPr>
          <p:nvPr/>
        </p:nvSpPr>
        <p:spPr bwMode="auto">
          <a:xfrm>
            <a:off x="17016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1" name="AutoShape 73"/>
          <p:cNvSpPr>
            <a:spLocks/>
          </p:cNvSpPr>
          <p:nvPr/>
        </p:nvSpPr>
        <p:spPr bwMode="auto">
          <a:xfrm>
            <a:off x="165100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2" name="AutoShape 74"/>
          <p:cNvSpPr>
            <a:spLocks/>
          </p:cNvSpPr>
          <p:nvPr/>
        </p:nvSpPr>
        <p:spPr bwMode="auto">
          <a:xfrm>
            <a:off x="163179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3" name="AutoShape 75"/>
          <p:cNvSpPr>
            <a:spLocks/>
          </p:cNvSpPr>
          <p:nvPr/>
        </p:nvSpPr>
        <p:spPr bwMode="auto">
          <a:xfrm>
            <a:off x="157734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4" name="AutoShape 76"/>
          <p:cNvSpPr>
            <a:spLocks/>
          </p:cNvSpPr>
          <p:nvPr/>
        </p:nvSpPr>
        <p:spPr bwMode="auto">
          <a:xfrm>
            <a:off x="155813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5" name="AutoShape 77"/>
          <p:cNvSpPr>
            <a:spLocks/>
          </p:cNvSpPr>
          <p:nvPr/>
        </p:nvSpPr>
        <p:spPr bwMode="auto">
          <a:xfrm>
            <a:off x="150495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6" name="AutoShape 78"/>
          <p:cNvSpPr>
            <a:spLocks/>
          </p:cNvSpPr>
          <p:nvPr/>
        </p:nvSpPr>
        <p:spPr bwMode="auto">
          <a:xfrm>
            <a:off x="148574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7" name="AutoShape 79"/>
          <p:cNvSpPr>
            <a:spLocks/>
          </p:cNvSpPr>
          <p:nvPr/>
        </p:nvSpPr>
        <p:spPr bwMode="auto">
          <a:xfrm>
            <a:off x="14312900" y="48895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8" name="AutoShape 80"/>
          <p:cNvSpPr>
            <a:spLocks/>
          </p:cNvSpPr>
          <p:nvPr/>
        </p:nvSpPr>
        <p:spPr bwMode="auto">
          <a:xfrm>
            <a:off x="14120813" y="51419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69" name="AutoShape 81"/>
          <p:cNvSpPr>
            <a:spLocks/>
          </p:cNvSpPr>
          <p:nvPr/>
        </p:nvSpPr>
        <p:spPr bwMode="auto">
          <a:xfrm>
            <a:off x="208534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0" name="AutoShape 82"/>
          <p:cNvSpPr>
            <a:spLocks/>
          </p:cNvSpPr>
          <p:nvPr/>
        </p:nvSpPr>
        <p:spPr bwMode="auto">
          <a:xfrm>
            <a:off x="206613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1" name="AutoShape 83"/>
          <p:cNvSpPr>
            <a:spLocks/>
          </p:cNvSpPr>
          <p:nvPr/>
        </p:nvSpPr>
        <p:spPr bwMode="auto">
          <a:xfrm>
            <a:off x="20116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2" name="AutoShape 84"/>
          <p:cNvSpPr>
            <a:spLocks/>
          </p:cNvSpPr>
          <p:nvPr/>
        </p:nvSpPr>
        <p:spPr bwMode="auto">
          <a:xfrm>
            <a:off x="19924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3" name="AutoShape 85"/>
          <p:cNvSpPr>
            <a:spLocks/>
          </p:cNvSpPr>
          <p:nvPr/>
        </p:nvSpPr>
        <p:spPr bwMode="auto">
          <a:xfrm>
            <a:off x="194183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4" name="AutoShape 86"/>
          <p:cNvSpPr>
            <a:spLocks/>
          </p:cNvSpPr>
          <p:nvPr/>
        </p:nvSpPr>
        <p:spPr bwMode="auto">
          <a:xfrm>
            <a:off x="192262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5" name="AutoShape 87"/>
          <p:cNvSpPr>
            <a:spLocks/>
          </p:cNvSpPr>
          <p:nvPr/>
        </p:nvSpPr>
        <p:spPr bwMode="auto">
          <a:xfrm>
            <a:off x="18681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6" name="AutoShape 88"/>
          <p:cNvSpPr>
            <a:spLocks/>
          </p:cNvSpPr>
          <p:nvPr/>
        </p:nvSpPr>
        <p:spPr bwMode="auto">
          <a:xfrm>
            <a:off x="18489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7" name="AutoShape 89"/>
          <p:cNvSpPr>
            <a:spLocks/>
          </p:cNvSpPr>
          <p:nvPr/>
        </p:nvSpPr>
        <p:spPr bwMode="auto">
          <a:xfrm>
            <a:off x="179578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8" name="AutoShape 90"/>
          <p:cNvSpPr>
            <a:spLocks/>
          </p:cNvSpPr>
          <p:nvPr/>
        </p:nvSpPr>
        <p:spPr bwMode="auto">
          <a:xfrm>
            <a:off x="177657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79" name="AutoShape 91"/>
          <p:cNvSpPr>
            <a:spLocks/>
          </p:cNvSpPr>
          <p:nvPr/>
        </p:nvSpPr>
        <p:spPr bwMode="auto">
          <a:xfrm>
            <a:off x="17221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0" name="AutoShape 92"/>
          <p:cNvSpPr>
            <a:spLocks/>
          </p:cNvSpPr>
          <p:nvPr/>
        </p:nvSpPr>
        <p:spPr bwMode="auto">
          <a:xfrm>
            <a:off x="17029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1" name="AutoShape 93"/>
          <p:cNvSpPr>
            <a:spLocks/>
          </p:cNvSpPr>
          <p:nvPr/>
        </p:nvSpPr>
        <p:spPr bwMode="auto">
          <a:xfrm>
            <a:off x="165227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2" name="AutoShape 94"/>
          <p:cNvSpPr>
            <a:spLocks/>
          </p:cNvSpPr>
          <p:nvPr/>
        </p:nvSpPr>
        <p:spPr bwMode="auto">
          <a:xfrm>
            <a:off x="163306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3" name="AutoShape 95"/>
          <p:cNvSpPr>
            <a:spLocks/>
          </p:cNvSpPr>
          <p:nvPr/>
        </p:nvSpPr>
        <p:spPr bwMode="auto">
          <a:xfrm>
            <a:off x="157861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4" name="AutoShape 96"/>
          <p:cNvSpPr>
            <a:spLocks/>
          </p:cNvSpPr>
          <p:nvPr/>
        </p:nvSpPr>
        <p:spPr bwMode="auto">
          <a:xfrm>
            <a:off x="155940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5" name="AutoShape 97"/>
          <p:cNvSpPr>
            <a:spLocks/>
          </p:cNvSpPr>
          <p:nvPr/>
        </p:nvSpPr>
        <p:spPr bwMode="auto">
          <a:xfrm>
            <a:off x="150622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6" name="AutoShape 98"/>
          <p:cNvSpPr>
            <a:spLocks/>
          </p:cNvSpPr>
          <p:nvPr/>
        </p:nvSpPr>
        <p:spPr bwMode="auto">
          <a:xfrm>
            <a:off x="148701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7" name="AutoShape 99"/>
          <p:cNvSpPr>
            <a:spLocks/>
          </p:cNvSpPr>
          <p:nvPr/>
        </p:nvSpPr>
        <p:spPr bwMode="auto">
          <a:xfrm>
            <a:off x="14325600" y="3683000"/>
            <a:ext cx="246063" cy="246063"/>
          </a:xfrm>
          <a:custGeom>
            <a:avLst/>
            <a:gdLst>
              <a:gd name="T0" fmla="+- 0 10800 8"/>
              <a:gd name="T1" fmla="*/ T0 w 21585"/>
              <a:gd name="T2" fmla="*/ 10798 h 21597"/>
              <a:gd name="T3" fmla="+- 0 10800 8"/>
              <a:gd name="T4" fmla="*/ T3 w 21585"/>
              <a:gd name="T5" fmla="*/ 10798 h 21597"/>
              <a:gd name="T6" fmla="+- 0 10800 8"/>
              <a:gd name="T7" fmla="*/ T6 w 21585"/>
              <a:gd name="T8" fmla="*/ 10798 h 21597"/>
              <a:gd name="T9" fmla="+- 0 10800 8"/>
              <a:gd name="T10" fmla="*/ T9 w 21585"/>
              <a:gd name="T11" fmla="*/ 10798 h 21597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85" h="21597">
                <a:moveTo>
                  <a:pt x="10712" y="21596"/>
                </a:moveTo>
                <a:cubicBezTo>
                  <a:pt x="4759" y="21590"/>
                  <a:pt x="-8" y="16750"/>
                  <a:pt x="-1" y="10728"/>
                </a:cubicBezTo>
                <a:cubicBezTo>
                  <a:pt x="19" y="4811"/>
                  <a:pt x="4844" y="0"/>
                  <a:pt x="10750" y="0"/>
                </a:cubicBezTo>
                <a:cubicBezTo>
                  <a:pt x="16728" y="0"/>
                  <a:pt x="21561" y="4808"/>
                  <a:pt x="21584" y="10770"/>
                </a:cubicBezTo>
                <a:cubicBezTo>
                  <a:pt x="21592" y="16788"/>
                  <a:pt x="16762" y="21600"/>
                  <a:pt x="10712" y="21596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8" name="AutoShape 100"/>
          <p:cNvSpPr>
            <a:spLocks/>
          </p:cNvSpPr>
          <p:nvPr/>
        </p:nvSpPr>
        <p:spPr bwMode="auto">
          <a:xfrm>
            <a:off x="14133513" y="3935413"/>
            <a:ext cx="630237" cy="827087"/>
          </a:xfrm>
          <a:custGeom>
            <a:avLst/>
            <a:gdLst>
              <a:gd name="T0" fmla="+- 0 10781 89"/>
              <a:gd name="T1" fmla="*/ T0 w 21385"/>
              <a:gd name="T2" fmla="+- 0 10714 1"/>
              <a:gd name="T3" fmla="*/ 10714 h 21426"/>
              <a:gd name="T4" fmla="+- 0 10781 89"/>
              <a:gd name="T5" fmla="*/ T4 w 21385"/>
              <a:gd name="T6" fmla="+- 0 10714 1"/>
              <a:gd name="T7" fmla="*/ 10714 h 21426"/>
              <a:gd name="T8" fmla="+- 0 10781 89"/>
              <a:gd name="T9" fmla="*/ T8 w 21385"/>
              <a:gd name="T10" fmla="+- 0 10714 1"/>
              <a:gd name="T11" fmla="*/ 10714 h 21426"/>
              <a:gd name="T12" fmla="+- 0 10781 89"/>
              <a:gd name="T13" fmla="*/ T12 w 21385"/>
              <a:gd name="T14" fmla="+- 0 10714 1"/>
              <a:gd name="T15" fmla="*/ 10714 h 21426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6">
                <a:moveTo>
                  <a:pt x="15662" y="4699"/>
                </a:moveTo>
                <a:cubicBezTo>
                  <a:pt x="15662" y="4907"/>
                  <a:pt x="15662" y="5035"/>
                  <a:pt x="15662" y="5165"/>
                </a:cubicBezTo>
                <a:cubicBezTo>
                  <a:pt x="15662" y="10027"/>
                  <a:pt x="15662" y="14888"/>
                  <a:pt x="15661" y="19750"/>
                </a:cubicBezTo>
                <a:cubicBezTo>
                  <a:pt x="15661" y="20600"/>
                  <a:pt x="15026" y="21230"/>
                  <a:pt x="14016" y="21388"/>
                </a:cubicBezTo>
                <a:cubicBezTo>
                  <a:pt x="12662" y="21598"/>
                  <a:pt x="11507" y="20842"/>
                  <a:pt x="11504" y="19726"/>
                </a:cubicBezTo>
                <a:cubicBezTo>
                  <a:pt x="11501" y="17635"/>
                  <a:pt x="11504" y="15544"/>
                  <a:pt x="11504" y="13455"/>
                </a:cubicBezTo>
                <a:cubicBezTo>
                  <a:pt x="11504" y="12787"/>
                  <a:pt x="11504" y="12122"/>
                  <a:pt x="11504" y="11441"/>
                </a:cubicBezTo>
                <a:cubicBezTo>
                  <a:pt x="11033" y="11441"/>
                  <a:pt x="10605" y="11441"/>
                  <a:pt x="10113" y="11441"/>
                </a:cubicBezTo>
                <a:cubicBezTo>
                  <a:pt x="10113" y="11555"/>
                  <a:pt x="10113" y="11674"/>
                  <a:pt x="10113" y="11790"/>
                </a:cubicBezTo>
                <a:cubicBezTo>
                  <a:pt x="10113" y="14437"/>
                  <a:pt x="10089" y="17084"/>
                  <a:pt x="10128" y="19730"/>
                </a:cubicBezTo>
                <a:cubicBezTo>
                  <a:pt x="10138" y="20561"/>
                  <a:pt x="9379" y="21408"/>
                  <a:pt x="8052" y="21425"/>
                </a:cubicBezTo>
                <a:cubicBezTo>
                  <a:pt x="6868" y="21441"/>
                  <a:pt x="5970" y="20718"/>
                  <a:pt x="5970" y="19742"/>
                </a:cubicBezTo>
                <a:cubicBezTo>
                  <a:pt x="5970" y="15797"/>
                  <a:pt x="5978" y="11853"/>
                  <a:pt x="5982" y="7908"/>
                </a:cubicBezTo>
                <a:cubicBezTo>
                  <a:pt x="5984" y="6807"/>
                  <a:pt x="5982" y="5704"/>
                  <a:pt x="5982" y="4603"/>
                </a:cubicBezTo>
                <a:cubicBezTo>
                  <a:pt x="5982" y="4565"/>
                  <a:pt x="5974" y="4528"/>
                  <a:pt x="5970" y="4491"/>
                </a:cubicBezTo>
                <a:cubicBezTo>
                  <a:pt x="5926" y="4476"/>
                  <a:pt x="5883" y="4462"/>
                  <a:pt x="5842" y="4448"/>
                </a:cubicBezTo>
                <a:cubicBezTo>
                  <a:pt x="5366" y="5094"/>
                  <a:pt x="4851" y="5727"/>
                  <a:pt x="4424" y="6392"/>
                </a:cubicBezTo>
                <a:cubicBezTo>
                  <a:pt x="3761" y="7423"/>
                  <a:pt x="3360" y="8522"/>
                  <a:pt x="3135" y="9658"/>
                </a:cubicBezTo>
                <a:cubicBezTo>
                  <a:pt x="2953" y="10575"/>
                  <a:pt x="2063" y="11061"/>
                  <a:pt x="1046" y="10802"/>
                </a:cubicBezTo>
                <a:cubicBezTo>
                  <a:pt x="381" y="10631"/>
                  <a:pt x="-89" y="10101"/>
                  <a:pt x="14" y="9573"/>
                </a:cubicBezTo>
                <a:cubicBezTo>
                  <a:pt x="670" y="6163"/>
                  <a:pt x="2526" y="3235"/>
                  <a:pt x="5982" y="955"/>
                </a:cubicBezTo>
                <a:cubicBezTo>
                  <a:pt x="6639" y="522"/>
                  <a:pt x="7342" y="144"/>
                  <a:pt x="8226" y="32"/>
                </a:cubicBezTo>
                <a:cubicBezTo>
                  <a:pt x="8361" y="15"/>
                  <a:pt x="8497" y="3"/>
                  <a:pt x="8631" y="3"/>
                </a:cubicBezTo>
                <a:cubicBezTo>
                  <a:pt x="10087" y="-1"/>
                  <a:pt x="11546" y="-1"/>
                  <a:pt x="13003" y="1"/>
                </a:cubicBezTo>
                <a:cubicBezTo>
                  <a:pt x="13616" y="3"/>
                  <a:pt x="14178" y="142"/>
                  <a:pt x="14651" y="441"/>
                </a:cubicBezTo>
                <a:cubicBezTo>
                  <a:pt x="16025" y="1312"/>
                  <a:pt x="17294" y="2258"/>
                  <a:pt x="18308" y="3392"/>
                </a:cubicBezTo>
                <a:cubicBezTo>
                  <a:pt x="19944" y="5217"/>
                  <a:pt x="20930" y="7234"/>
                  <a:pt x="21360" y="9410"/>
                </a:cubicBezTo>
                <a:cubicBezTo>
                  <a:pt x="21510" y="10169"/>
                  <a:pt x="20958" y="10761"/>
                  <a:pt x="20049" y="10858"/>
                </a:cubicBezTo>
                <a:cubicBezTo>
                  <a:pt x="19154" y="10954"/>
                  <a:pt x="18442" y="10489"/>
                  <a:pt x="18287" y="9725"/>
                </a:cubicBezTo>
                <a:cubicBezTo>
                  <a:pt x="17946" y="8048"/>
                  <a:pt x="17220" y="6479"/>
                  <a:pt x="16016" y="5043"/>
                </a:cubicBezTo>
                <a:cubicBezTo>
                  <a:pt x="15957" y="4974"/>
                  <a:pt x="15901" y="4904"/>
                  <a:pt x="15839" y="4838"/>
                </a:cubicBezTo>
                <a:cubicBezTo>
                  <a:pt x="15816" y="4812"/>
                  <a:pt x="15784" y="4794"/>
                  <a:pt x="15662" y="4699"/>
                </a:cubicBezTo>
                <a:close/>
              </a:path>
            </a:pathLst>
          </a:custGeom>
          <a:solidFill>
            <a:srgbClr val="6CC8C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89" name="AutoShape 101"/>
          <p:cNvSpPr>
            <a:spLocks/>
          </p:cNvSpPr>
          <p:nvPr/>
        </p:nvSpPr>
        <p:spPr bwMode="auto">
          <a:xfrm>
            <a:off x="33893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0" name="AutoShape 102"/>
          <p:cNvSpPr>
            <a:spLocks/>
          </p:cNvSpPr>
          <p:nvPr/>
        </p:nvSpPr>
        <p:spPr bwMode="auto">
          <a:xfrm>
            <a:off x="31877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1" name="AutoShape 103"/>
          <p:cNvSpPr>
            <a:spLocks/>
          </p:cNvSpPr>
          <p:nvPr/>
        </p:nvSpPr>
        <p:spPr bwMode="auto">
          <a:xfrm>
            <a:off x="41259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2" name="AutoShape 104"/>
          <p:cNvSpPr>
            <a:spLocks/>
          </p:cNvSpPr>
          <p:nvPr/>
        </p:nvSpPr>
        <p:spPr bwMode="auto">
          <a:xfrm>
            <a:off x="39243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3" name="AutoShape 105"/>
          <p:cNvSpPr>
            <a:spLocks/>
          </p:cNvSpPr>
          <p:nvPr/>
        </p:nvSpPr>
        <p:spPr bwMode="auto">
          <a:xfrm>
            <a:off x="4849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4" name="AutoShape 106"/>
          <p:cNvSpPr>
            <a:spLocks/>
          </p:cNvSpPr>
          <p:nvPr/>
        </p:nvSpPr>
        <p:spPr bwMode="auto">
          <a:xfrm>
            <a:off x="4648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5" name="AutoShape 107"/>
          <p:cNvSpPr>
            <a:spLocks/>
          </p:cNvSpPr>
          <p:nvPr/>
        </p:nvSpPr>
        <p:spPr bwMode="auto">
          <a:xfrm>
            <a:off x="56245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6" name="AutoShape 108"/>
          <p:cNvSpPr>
            <a:spLocks/>
          </p:cNvSpPr>
          <p:nvPr/>
        </p:nvSpPr>
        <p:spPr bwMode="auto">
          <a:xfrm>
            <a:off x="54229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7" name="AutoShape 109"/>
          <p:cNvSpPr>
            <a:spLocks/>
          </p:cNvSpPr>
          <p:nvPr/>
        </p:nvSpPr>
        <p:spPr bwMode="auto">
          <a:xfrm>
            <a:off x="6335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8" name="AutoShape 110"/>
          <p:cNvSpPr>
            <a:spLocks/>
          </p:cNvSpPr>
          <p:nvPr/>
        </p:nvSpPr>
        <p:spPr bwMode="auto">
          <a:xfrm>
            <a:off x="6134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799" name="AutoShape 111"/>
          <p:cNvSpPr>
            <a:spLocks/>
          </p:cNvSpPr>
          <p:nvPr/>
        </p:nvSpPr>
        <p:spPr bwMode="auto">
          <a:xfrm>
            <a:off x="70723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0" name="AutoShape 112"/>
          <p:cNvSpPr>
            <a:spLocks/>
          </p:cNvSpPr>
          <p:nvPr/>
        </p:nvSpPr>
        <p:spPr bwMode="auto">
          <a:xfrm>
            <a:off x="68707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1" name="AutoShape 113"/>
          <p:cNvSpPr>
            <a:spLocks/>
          </p:cNvSpPr>
          <p:nvPr/>
        </p:nvSpPr>
        <p:spPr bwMode="auto">
          <a:xfrm>
            <a:off x="77962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2" name="AutoShape 114"/>
          <p:cNvSpPr>
            <a:spLocks/>
          </p:cNvSpPr>
          <p:nvPr/>
        </p:nvSpPr>
        <p:spPr bwMode="auto">
          <a:xfrm>
            <a:off x="75946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3" name="AutoShape 115"/>
          <p:cNvSpPr>
            <a:spLocks/>
          </p:cNvSpPr>
          <p:nvPr/>
        </p:nvSpPr>
        <p:spPr bwMode="auto">
          <a:xfrm>
            <a:off x="8532813" y="8509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4" name="AutoShape 116"/>
          <p:cNvSpPr>
            <a:spLocks/>
          </p:cNvSpPr>
          <p:nvPr/>
        </p:nvSpPr>
        <p:spPr bwMode="auto">
          <a:xfrm>
            <a:off x="8331200" y="8761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5" name="AutoShape 117"/>
          <p:cNvSpPr>
            <a:spLocks/>
          </p:cNvSpPr>
          <p:nvPr/>
        </p:nvSpPr>
        <p:spPr bwMode="auto">
          <a:xfrm>
            <a:off x="92821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6" name="AutoShape 118"/>
          <p:cNvSpPr>
            <a:spLocks/>
          </p:cNvSpPr>
          <p:nvPr/>
        </p:nvSpPr>
        <p:spPr bwMode="auto">
          <a:xfrm>
            <a:off x="90805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7" name="AutoShape 119"/>
          <p:cNvSpPr>
            <a:spLocks/>
          </p:cNvSpPr>
          <p:nvPr/>
        </p:nvSpPr>
        <p:spPr bwMode="auto">
          <a:xfrm>
            <a:off x="10018713" y="8496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8" name="AutoShape 120"/>
          <p:cNvSpPr>
            <a:spLocks/>
          </p:cNvSpPr>
          <p:nvPr/>
        </p:nvSpPr>
        <p:spPr bwMode="auto">
          <a:xfrm>
            <a:off x="9817100" y="8748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09" name="AutoShape 121"/>
          <p:cNvSpPr>
            <a:spLocks/>
          </p:cNvSpPr>
          <p:nvPr/>
        </p:nvSpPr>
        <p:spPr bwMode="auto">
          <a:xfrm>
            <a:off x="33639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0" name="AutoShape 122"/>
          <p:cNvSpPr>
            <a:spLocks/>
          </p:cNvSpPr>
          <p:nvPr/>
        </p:nvSpPr>
        <p:spPr bwMode="auto">
          <a:xfrm>
            <a:off x="31623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1" name="AutoShape 123"/>
          <p:cNvSpPr>
            <a:spLocks/>
          </p:cNvSpPr>
          <p:nvPr/>
        </p:nvSpPr>
        <p:spPr bwMode="auto">
          <a:xfrm>
            <a:off x="41005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2" name="AutoShape 124"/>
          <p:cNvSpPr>
            <a:spLocks/>
          </p:cNvSpPr>
          <p:nvPr/>
        </p:nvSpPr>
        <p:spPr bwMode="auto">
          <a:xfrm>
            <a:off x="38989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3" name="AutoShape 125"/>
          <p:cNvSpPr>
            <a:spLocks/>
          </p:cNvSpPr>
          <p:nvPr/>
        </p:nvSpPr>
        <p:spPr bwMode="auto">
          <a:xfrm>
            <a:off x="4824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4" name="AutoShape 126"/>
          <p:cNvSpPr>
            <a:spLocks/>
          </p:cNvSpPr>
          <p:nvPr/>
        </p:nvSpPr>
        <p:spPr bwMode="auto">
          <a:xfrm>
            <a:off x="4622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5" name="AutoShape 127"/>
          <p:cNvSpPr>
            <a:spLocks/>
          </p:cNvSpPr>
          <p:nvPr/>
        </p:nvSpPr>
        <p:spPr bwMode="auto">
          <a:xfrm>
            <a:off x="55991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6" name="AutoShape 128"/>
          <p:cNvSpPr>
            <a:spLocks/>
          </p:cNvSpPr>
          <p:nvPr/>
        </p:nvSpPr>
        <p:spPr bwMode="auto">
          <a:xfrm>
            <a:off x="53975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7" name="AutoShape 129"/>
          <p:cNvSpPr>
            <a:spLocks/>
          </p:cNvSpPr>
          <p:nvPr/>
        </p:nvSpPr>
        <p:spPr bwMode="auto">
          <a:xfrm>
            <a:off x="6310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8" name="AutoShape 130"/>
          <p:cNvSpPr>
            <a:spLocks/>
          </p:cNvSpPr>
          <p:nvPr/>
        </p:nvSpPr>
        <p:spPr bwMode="auto">
          <a:xfrm>
            <a:off x="6108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19" name="AutoShape 131"/>
          <p:cNvSpPr>
            <a:spLocks/>
          </p:cNvSpPr>
          <p:nvPr/>
        </p:nvSpPr>
        <p:spPr bwMode="auto">
          <a:xfrm>
            <a:off x="70469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0" name="AutoShape 132"/>
          <p:cNvSpPr>
            <a:spLocks/>
          </p:cNvSpPr>
          <p:nvPr/>
        </p:nvSpPr>
        <p:spPr bwMode="auto">
          <a:xfrm>
            <a:off x="68453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1" name="AutoShape 133"/>
          <p:cNvSpPr>
            <a:spLocks/>
          </p:cNvSpPr>
          <p:nvPr/>
        </p:nvSpPr>
        <p:spPr bwMode="auto">
          <a:xfrm>
            <a:off x="77708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2" name="AutoShape 134"/>
          <p:cNvSpPr>
            <a:spLocks/>
          </p:cNvSpPr>
          <p:nvPr/>
        </p:nvSpPr>
        <p:spPr bwMode="auto">
          <a:xfrm>
            <a:off x="75692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3" name="AutoShape 135"/>
          <p:cNvSpPr>
            <a:spLocks/>
          </p:cNvSpPr>
          <p:nvPr/>
        </p:nvSpPr>
        <p:spPr bwMode="auto">
          <a:xfrm>
            <a:off x="8507413" y="73279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4" name="AutoShape 136"/>
          <p:cNvSpPr>
            <a:spLocks/>
          </p:cNvSpPr>
          <p:nvPr/>
        </p:nvSpPr>
        <p:spPr bwMode="auto">
          <a:xfrm>
            <a:off x="8305800" y="75803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5" name="AutoShape 137"/>
          <p:cNvSpPr>
            <a:spLocks/>
          </p:cNvSpPr>
          <p:nvPr/>
        </p:nvSpPr>
        <p:spPr bwMode="auto">
          <a:xfrm>
            <a:off x="92567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6" name="AutoShape 138"/>
          <p:cNvSpPr>
            <a:spLocks/>
          </p:cNvSpPr>
          <p:nvPr/>
        </p:nvSpPr>
        <p:spPr bwMode="auto">
          <a:xfrm>
            <a:off x="90551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7" name="AutoShape 139"/>
          <p:cNvSpPr>
            <a:spLocks/>
          </p:cNvSpPr>
          <p:nvPr/>
        </p:nvSpPr>
        <p:spPr bwMode="auto">
          <a:xfrm>
            <a:off x="9993313" y="73152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8" name="AutoShape 140"/>
          <p:cNvSpPr>
            <a:spLocks/>
          </p:cNvSpPr>
          <p:nvPr/>
        </p:nvSpPr>
        <p:spPr bwMode="auto">
          <a:xfrm>
            <a:off x="9791700" y="75676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29" name="AutoShape 141"/>
          <p:cNvSpPr>
            <a:spLocks/>
          </p:cNvSpPr>
          <p:nvPr/>
        </p:nvSpPr>
        <p:spPr bwMode="auto">
          <a:xfrm>
            <a:off x="33639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0" name="AutoShape 142"/>
          <p:cNvSpPr>
            <a:spLocks/>
          </p:cNvSpPr>
          <p:nvPr/>
        </p:nvSpPr>
        <p:spPr bwMode="auto">
          <a:xfrm>
            <a:off x="31623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1" name="AutoShape 143"/>
          <p:cNvSpPr>
            <a:spLocks/>
          </p:cNvSpPr>
          <p:nvPr/>
        </p:nvSpPr>
        <p:spPr bwMode="auto">
          <a:xfrm>
            <a:off x="41005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2" name="AutoShape 144"/>
          <p:cNvSpPr>
            <a:spLocks/>
          </p:cNvSpPr>
          <p:nvPr/>
        </p:nvSpPr>
        <p:spPr bwMode="auto">
          <a:xfrm>
            <a:off x="38989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3" name="AutoShape 145"/>
          <p:cNvSpPr>
            <a:spLocks/>
          </p:cNvSpPr>
          <p:nvPr/>
        </p:nvSpPr>
        <p:spPr bwMode="auto">
          <a:xfrm>
            <a:off x="4824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4" name="AutoShape 146"/>
          <p:cNvSpPr>
            <a:spLocks/>
          </p:cNvSpPr>
          <p:nvPr/>
        </p:nvSpPr>
        <p:spPr bwMode="auto">
          <a:xfrm>
            <a:off x="4622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5" name="AutoShape 147"/>
          <p:cNvSpPr>
            <a:spLocks/>
          </p:cNvSpPr>
          <p:nvPr/>
        </p:nvSpPr>
        <p:spPr bwMode="auto">
          <a:xfrm>
            <a:off x="55991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6" name="AutoShape 148"/>
          <p:cNvSpPr>
            <a:spLocks/>
          </p:cNvSpPr>
          <p:nvPr/>
        </p:nvSpPr>
        <p:spPr bwMode="auto">
          <a:xfrm>
            <a:off x="53975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7" name="AutoShape 149"/>
          <p:cNvSpPr>
            <a:spLocks/>
          </p:cNvSpPr>
          <p:nvPr/>
        </p:nvSpPr>
        <p:spPr bwMode="auto">
          <a:xfrm>
            <a:off x="6310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8" name="AutoShape 150"/>
          <p:cNvSpPr>
            <a:spLocks/>
          </p:cNvSpPr>
          <p:nvPr/>
        </p:nvSpPr>
        <p:spPr bwMode="auto">
          <a:xfrm>
            <a:off x="6108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39" name="AutoShape 151"/>
          <p:cNvSpPr>
            <a:spLocks/>
          </p:cNvSpPr>
          <p:nvPr/>
        </p:nvSpPr>
        <p:spPr bwMode="auto">
          <a:xfrm>
            <a:off x="70469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0" name="AutoShape 152"/>
          <p:cNvSpPr>
            <a:spLocks/>
          </p:cNvSpPr>
          <p:nvPr/>
        </p:nvSpPr>
        <p:spPr bwMode="auto">
          <a:xfrm>
            <a:off x="68453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1" name="AutoShape 153"/>
          <p:cNvSpPr>
            <a:spLocks/>
          </p:cNvSpPr>
          <p:nvPr/>
        </p:nvSpPr>
        <p:spPr bwMode="auto">
          <a:xfrm>
            <a:off x="77708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2" name="AutoShape 154"/>
          <p:cNvSpPr>
            <a:spLocks/>
          </p:cNvSpPr>
          <p:nvPr/>
        </p:nvSpPr>
        <p:spPr bwMode="auto">
          <a:xfrm>
            <a:off x="75692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3" name="AutoShape 155"/>
          <p:cNvSpPr>
            <a:spLocks/>
          </p:cNvSpPr>
          <p:nvPr/>
        </p:nvSpPr>
        <p:spPr bwMode="auto">
          <a:xfrm>
            <a:off x="8507413" y="61087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4" name="AutoShape 156"/>
          <p:cNvSpPr>
            <a:spLocks/>
          </p:cNvSpPr>
          <p:nvPr/>
        </p:nvSpPr>
        <p:spPr bwMode="auto">
          <a:xfrm>
            <a:off x="8305800" y="63611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5" name="AutoShape 157"/>
          <p:cNvSpPr>
            <a:spLocks/>
          </p:cNvSpPr>
          <p:nvPr/>
        </p:nvSpPr>
        <p:spPr bwMode="auto">
          <a:xfrm>
            <a:off x="92567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6" name="AutoShape 158"/>
          <p:cNvSpPr>
            <a:spLocks/>
          </p:cNvSpPr>
          <p:nvPr/>
        </p:nvSpPr>
        <p:spPr bwMode="auto">
          <a:xfrm>
            <a:off x="90551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7" name="AutoShape 159"/>
          <p:cNvSpPr>
            <a:spLocks/>
          </p:cNvSpPr>
          <p:nvPr/>
        </p:nvSpPr>
        <p:spPr bwMode="auto">
          <a:xfrm>
            <a:off x="9993313" y="60960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8" name="AutoShape 160"/>
          <p:cNvSpPr>
            <a:spLocks/>
          </p:cNvSpPr>
          <p:nvPr/>
        </p:nvSpPr>
        <p:spPr bwMode="auto">
          <a:xfrm>
            <a:off x="9791700" y="63484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49" name="AutoShape 161"/>
          <p:cNvSpPr>
            <a:spLocks/>
          </p:cNvSpPr>
          <p:nvPr/>
        </p:nvSpPr>
        <p:spPr bwMode="auto">
          <a:xfrm>
            <a:off x="33639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0" name="AutoShape 162"/>
          <p:cNvSpPr>
            <a:spLocks/>
          </p:cNvSpPr>
          <p:nvPr/>
        </p:nvSpPr>
        <p:spPr bwMode="auto">
          <a:xfrm>
            <a:off x="31623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1" name="AutoShape 163"/>
          <p:cNvSpPr>
            <a:spLocks/>
          </p:cNvSpPr>
          <p:nvPr/>
        </p:nvSpPr>
        <p:spPr bwMode="auto">
          <a:xfrm>
            <a:off x="41005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2" name="AutoShape 164"/>
          <p:cNvSpPr>
            <a:spLocks/>
          </p:cNvSpPr>
          <p:nvPr/>
        </p:nvSpPr>
        <p:spPr bwMode="auto">
          <a:xfrm>
            <a:off x="38989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3" name="AutoShape 165"/>
          <p:cNvSpPr>
            <a:spLocks/>
          </p:cNvSpPr>
          <p:nvPr/>
        </p:nvSpPr>
        <p:spPr bwMode="auto">
          <a:xfrm>
            <a:off x="4824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4" name="AutoShape 166"/>
          <p:cNvSpPr>
            <a:spLocks/>
          </p:cNvSpPr>
          <p:nvPr/>
        </p:nvSpPr>
        <p:spPr bwMode="auto">
          <a:xfrm>
            <a:off x="4622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5" name="AutoShape 167"/>
          <p:cNvSpPr>
            <a:spLocks/>
          </p:cNvSpPr>
          <p:nvPr/>
        </p:nvSpPr>
        <p:spPr bwMode="auto">
          <a:xfrm>
            <a:off x="55991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6" name="AutoShape 168"/>
          <p:cNvSpPr>
            <a:spLocks/>
          </p:cNvSpPr>
          <p:nvPr/>
        </p:nvSpPr>
        <p:spPr bwMode="auto">
          <a:xfrm>
            <a:off x="53975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7" name="AutoShape 169"/>
          <p:cNvSpPr>
            <a:spLocks/>
          </p:cNvSpPr>
          <p:nvPr/>
        </p:nvSpPr>
        <p:spPr bwMode="auto">
          <a:xfrm>
            <a:off x="6310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8" name="AutoShape 170"/>
          <p:cNvSpPr>
            <a:spLocks/>
          </p:cNvSpPr>
          <p:nvPr/>
        </p:nvSpPr>
        <p:spPr bwMode="auto">
          <a:xfrm>
            <a:off x="6108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59" name="AutoShape 171"/>
          <p:cNvSpPr>
            <a:spLocks/>
          </p:cNvSpPr>
          <p:nvPr/>
        </p:nvSpPr>
        <p:spPr bwMode="auto">
          <a:xfrm>
            <a:off x="70469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0" name="AutoShape 172"/>
          <p:cNvSpPr>
            <a:spLocks/>
          </p:cNvSpPr>
          <p:nvPr/>
        </p:nvSpPr>
        <p:spPr bwMode="auto">
          <a:xfrm>
            <a:off x="68453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1" name="AutoShape 173"/>
          <p:cNvSpPr>
            <a:spLocks/>
          </p:cNvSpPr>
          <p:nvPr/>
        </p:nvSpPr>
        <p:spPr bwMode="auto">
          <a:xfrm>
            <a:off x="77708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2" name="AutoShape 174"/>
          <p:cNvSpPr>
            <a:spLocks/>
          </p:cNvSpPr>
          <p:nvPr/>
        </p:nvSpPr>
        <p:spPr bwMode="auto">
          <a:xfrm>
            <a:off x="75692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3" name="AutoShape 175"/>
          <p:cNvSpPr>
            <a:spLocks/>
          </p:cNvSpPr>
          <p:nvPr/>
        </p:nvSpPr>
        <p:spPr bwMode="auto">
          <a:xfrm>
            <a:off x="8507413" y="48895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4" name="AutoShape 176"/>
          <p:cNvSpPr>
            <a:spLocks/>
          </p:cNvSpPr>
          <p:nvPr/>
        </p:nvSpPr>
        <p:spPr bwMode="auto">
          <a:xfrm>
            <a:off x="8305800" y="51419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5" name="AutoShape 177"/>
          <p:cNvSpPr>
            <a:spLocks/>
          </p:cNvSpPr>
          <p:nvPr/>
        </p:nvSpPr>
        <p:spPr bwMode="auto">
          <a:xfrm>
            <a:off x="92567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6" name="AutoShape 178"/>
          <p:cNvSpPr>
            <a:spLocks/>
          </p:cNvSpPr>
          <p:nvPr/>
        </p:nvSpPr>
        <p:spPr bwMode="auto">
          <a:xfrm>
            <a:off x="90551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7" name="AutoShape 179"/>
          <p:cNvSpPr>
            <a:spLocks/>
          </p:cNvSpPr>
          <p:nvPr/>
        </p:nvSpPr>
        <p:spPr bwMode="auto">
          <a:xfrm>
            <a:off x="9993313" y="48768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8" name="AutoShape 180"/>
          <p:cNvSpPr>
            <a:spLocks/>
          </p:cNvSpPr>
          <p:nvPr/>
        </p:nvSpPr>
        <p:spPr bwMode="auto">
          <a:xfrm>
            <a:off x="9791700" y="51292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69" name="AutoShape 181"/>
          <p:cNvSpPr>
            <a:spLocks/>
          </p:cNvSpPr>
          <p:nvPr/>
        </p:nvSpPr>
        <p:spPr bwMode="auto">
          <a:xfrm>
            <a:off x="33639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0" name="AutoShape 182"/>
          <p:cNvSpPr>
            <a:spLocks/>
          </p:cNvSpPr>
          <p:nvPr/>
        </p:nvSpPr>
        <p:spPr bwMode="auto">
          <a:xfrm>
            <a:off x="31623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1" name="AutoShape 183"/>
          <p:cNvSpPr>
            <a:spLocks/>
          </p:cNvSpPr>
          <p:nvPr/>
        </p:nvSpPr>
        <p:spPr bwMode="auto">
          <a:xfrm>
            <a:off x="41005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2" name="AutoShape 184"/>
          <p:cNvSpPr>
            <a:spLocks/>
          </p:cNvSpPr>
          <p:nvPr/>
        </p:nvSpPr>
        <p:spPr bwMode="auto">
          <a:xfrm>
            <a:off x="38989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3" name="AutoShape 185"/>
          <p:cNvSpPr>
            <a:spLocks/>
          </p:cNvSpPr>
          <p:nvPr/>
        </p:nvSpPr>
        <p:spPr bwMode="auto">
          <a:xfrm>
            <a:off x="4824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4" name="AutoShape 186"/>
          <p:cNvSpPr>
            <a:spLocks/>
          </p:cNvSpPr>
          <p:nvPr/>
        </p:nvSpPr>
        <p:spPr bwMode="auto">
          <a:xfrm>
            <a:off x="4622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5" name="AutoShape 187"/>
          <p:cNvSpPr>
            <a:spLocks/>
          </p:cNvSpPr>
          <p:nvPr/>
        </p:nvSpPr>
        <p:spPr bwMode="auto">
          <a:xfrm>
            <a:off x="55991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6" name="AutoShape 188"/>
          <p:cNvSpPr>
            <a:spLocks/>
          </p:cNvSpPr>
          <p:nvPr/>
        </p:nvSpPr>
        <p:spPr bwMode="auto">
          <a:xfrm>
            <a:off x="53975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7" name="AutoShape 189"/>
          <p:cNvSpPr>
            <a:spLocks/>
          </p:cNvSpPr>
          <p:nvPr/>
        </p:nvSpPr>
        <p:spPr bwMode="auto">
          <a:xfrm>
            <a:off x="6310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8" name="AutoShape 190"/>
          <p:cNvSpPr>
            <a:spLocks/>
          </p:cNvSpPr>
          <p:nvPr/>
        </p:nvSpPr>
        <p:spPr bwMode="auto">
          <a:xfrm>
            <a:off x="6108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79" name="AutoShape 191"/>
          <p:cNvSpPr>
            <a:spLocks/>
          </p:cNvSpPr>
          <p:nvPr/>
        </p:nvSpPr>
        <p:spPr bwMode="auto">
          <a:xfrm>
            <a:off x="70469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0" name="AutoShape 192"/>
          <p:cNvSpPr>
            <a:spLocks/>
          </p:cNvSpPr>
          <p:nvPr/>
        </p:nvSpPr>
        <p:spPr bwMode="auto">
          <a:xfrm>
            <a:off x="68453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1" name="AutoShape 193"/>
          <p:cNvSpPr>
            <a:spLocks/>
          </p:cNvSpPr>
          <p:nvPr/>
        </p:nvSpPr>
        <p:spPr bwMode="auto">
          <a:xfrm>
            <a:off x="77708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2" name="AutoShape 194"/>
          <p:cNvSpPr>
            <a:spLocks/>
          </p:cNvSpPr>
          <p:nvPr/>
        </p:nvSpPr>
        <p:spPr bwMode="auto">
          <a:xfrm>
            <a:off x="75692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3" name="AutoShape 195"/>
          <p:cNvSpPr>
            <a:spLocks/>
          </p:cNvSpPr>
          <p:nvPr/>
        </p:nvSpPr>
        <p:spPr bwMode="auto">
          <a:xfrm>
            <a:off x="8507413" y="36703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4" name="AutoShape 196"/>
          <p:cNvSpPr>
            <a:spLocks/>
          </p:cNvSpPr>
          <p:nvPr/>
        </p:nvSpPr>
        <p:spPr bwMode="auto">
          <a:xfrm>
            <a:off x="8305800" y="39227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5" name="AutoShape 197"/>
          <p:cNvSpPr>
            <a:spLocks/>
          </p:cNvSpPr>
          <p:nvPr/>
        </p:nvSpPr>
        <p:spPr bwMode="auto">
          <a:xfrm>
            <a:off x="92567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6" name="AutoShape 198"/>
          <p:cNvSpPr>
            <a:spLocks/>
          </p:cNvSpPr>
          <p:nvPr/>
        </p:nvSpPr>
        <p:spPr bwMode="auto">
          <a:xfrm>
            <a:off x="90551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7" name="AutoShape 199"/>
          <p:cNvSpPr>
            <a:spLocks/>
          </p:cNvSpPr>
          <p:nvPr/>
        </p:nvSpPr>
        <p:spPr bwMode="auto">
          <a:xfrm>
            <a:off x="9993313" y="3657600"/>
            <a:ext cx="252412" cy="250825"/>
          </a:xfrm>
          <a:custGeom>
            <a:avLst/>
            <a:gdLst>
              <a:gd name="T0" fmla="+- 0 10796 7"/>
              <a:gd name="T1" fmla="*/ T0 w 21578"/>
              <a:gd name="T2" fmla="*/ 10796 h 21593"/>
              <a:gd name="T3" fmla="+- 0 10796 7"/>
              <a:gd name="T4" fmla="*/ T3 w 21578"/>
              <a:gd name="T5" fmla="*/ 10796 h 21593"/>
              <a:gd name="T6" fmla="+- 0 10796 7"/>
              <a:gd name="T7" fmla="*/ T6 w 21578"/>
              <a:gd name="T8" fmla="*/ 10796 h 21593"/>
              <a:gd name="T9" fmla="+- 0 10796 7"/>
              <a:gd name="T10" fmla="*/ T9 w 21578"/>
              <a:gd name="T11" fmla="*/ 10796 h 21593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78" h="21593">
                <a:moveTo>
                  <a:pt x="10713" y="21593"/>
                </a:moveTo>
                <a:cubicBezTo>
                  <a:pt x="16763" y="21600"/>
                  <a:pt x="21592" y="16788"/>
                  <a:pt x="21578" y="10772"/>
                </a:cubicBezTo>
                <a:cubicBezTo>
                  <a:pt x="21558" y="4808"/>
                  <a:pt x="16725" y="0"/>
                  <a:pt x="10747" y="0"/>
                </a:cubicBezTo>
                <a:cubicBezTo>
                  <a:pt x="4841" y="0"/>
                  <a:pt x="23" y="4809"/>
                  <a:pt x="0" y="10727"/>
                </a:cubicBezTo>
                <a:cubicBezTo>
                  <a:pt x="-7" y="16747"/>
                  <a:pt x="4758" y="21588"/>
                  <a:pt x="10713" y="21593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8" name="AutoShape 200"/>
          <p:cNvSpPr>
            <a:spLocks/>
          </p:cNvSpPr>
          <p:nvPr/>
        </p:nvSpPr>
        <p:spPr bwMode="auto">
          <a:xfrm>
            <a:off x="9791700" y="3910013"/>
            <a:ext cx="639763" cy="841375"/>
          </a:xfrm>
          <a:custGeom>
            <a:avLst/>
            <a:gdLst>
              <a:gd name="T0" fmla="+- 0 10782 90"/>
              <a:gd name="T1" fmla="*/ T0 w 21385"/>
              <a:gd name="T2" fmla="+- 0 10713 1"/>
              <a:gd name="T3" fmla="*/ 10713 h 21425"/>
              <a:gd name="T4" fmla="+- 0 10782 90"/>
              <a:gd name="T5" fmla="*/ T4 w 21385"/>
              <a:gd name="T6" fmla="+- 0 10713 1"/>
              <a:gd name="T7" fmla="*/ 10713 h 21425"/>
              <a:gd name="T8" fmla="+- 0 10782 90"/>
              <a:gd name="T9" fmla="*/ T8 w 21385"/>
              <a:gd name="T10" fmla="+- 0 10713 1"/>
              <a:gd name="T11" fmla="*/ 10713 h 21425"/>
              <a:gd name="T12" fmla="+- 0 10782 90"/>
              <a:gd name="T13" fmla="*/ T12 w 21385"/>
              <a:gd name="T14" fmla="+- 0 10713 1"/>
              <a:gd name="T15" fmla="*/ 10713 h 21425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21385" h="21425">
                <a:moveTo>
                  <a:pt x="21360" y="9410"/>
                </a:moveTo>
                <a:cubicBezTo>
                  <a:pt x="20929" y="7233"/>
                  <a:pt x="19943" y="5217"/>
                  <a:pt x="18307" y="3391"/>
                </a:cubicBezTo>
                <a:cubicBezTo>
                  <a:pt x="17294" y="2258"/>
                  <a:pt x="16026" y="1312"/>
                  <a:pt x="14651" y="440"/>
                </a:cubicBezTo>
                <a:cubicBezTo>
                  <a:pt x="14178" y="142"/>
                  <a:pt x="13616" y="2"/>
                  <a:pt x="13002" y="0"/>
                </a:cubicBezTo>
                <a:cubicBezTo>
                  <a:pt x="11544" y="-1"/>
                  <a:pt x="10086" y="-1"/>
                  <a:pt x="8631" y="2"/>
                </a:cubicBezTo>
                <a:cubicBezTo>
                  <a:pt x="8497" y="2"/>
                  <a:pt x="8360" y="15"/>
                  <a:pt x="8227" y="31"/>
                </a:cubicBezTo>
                <a:cubicBezTo>
                  <a:pt x="7340" y="142"/>
                  <a:pt x="6638" y="522"/>
                  <a:pt x="5981" y="956"/>
                </a:cubicBezTo>
                <a:cubicBezTo>
                  <a:pt x="2524" y="3235"/>
                  <a:pt x="670" y="6163"/>
                  <a:pt x="13" y="9572"/>
                </a:cubicBezTo>
                <a:cubicBezTo>
                  <a:pt x="-90" y="10100"/>
                  <a:pt x="382" y="10630"/>
                  <a:pt x="1047" y="10800"/>
                </a:cubicBezTo>
                <a:cubicBezTo>
                  <a:pt x="2064" y="11061"/>
                  <a:pt x="2952" y="10573"/>
                  <a:pt x="3135" y="9658"/>
                </a:cubicBezTo>
                <a:cubicBezTo>
                  <a:pt x="3359" y="8522"/>
                  <a:pt x="3760" y="7422"/>
                  <a:pt x="4424" y="6391"/>
                </a:cubicBezTo>
                <a:cubicBezTo>
                  <a:pt x="4851" y="5727"/>
                  <a:pt x="5365" y="5094"/>
                  <a:pt x="5842" y="4448"/>
                </a:cubicBezTo>
                <a:cubicBezTo>
                  <a:pt x="5884" y="4461"/>
                  <a:pt x="5925" y="4477"/>
                  <a:pt x="5969" y="4490"/>
                </a:cubicBezTo>
                <a:cubicBezTo>
                  <a:pt x="5974" y="4528"/>
                  <a:pt x="5981" y="4565"/>
                  <a:pt x="5981" y="4602"/>
                </a:cubicBezTo>
                <a:cubicBezTo>
                  <a:pt x="5981" y="5693"/>
                  <a:pt x="5983" y="6785"/>
                  <a:pt x="5981" y="7875"/>
                </a:cubicBezTo>
                <a:lnTo>
                  <a:pt x="3760" y="13166"/>
                </a:lnTo>
                <a:lnTo>
                  <a:pt x="5975" y="13166"/>
                </a:lnTo>
                <a:cubicBezTo>
                  <a:pt x="5973" y="15358"/>
                  <a:pt x="5969" y="17549"/>
                  <a:pt x="5969" y="19741"/>
                </a:cubicBezTo>
                <a:cubicBezTo>
                  <a:pt x="5969" y="20717"/>
                  <a:pt x="6868" y="21440"/>
                  <a:pt x="8052" y="21424"/>
                </a:cubicBezTo>
                <a:cubicBezTo>
                  <a:pt x="9379" y="21407"/>
                  <a:pt x="10139" y="20560"/>
                  <a:pt x="10127" y="19729"/>
                </a:cubicBezTo>
                <a:cubicBezTo>
                  <a:pt x="10095" y="17543"/>
                  <a:pt x="10107" y="15354"/>
                  <a:pt x="10111" y="13166"/>
                </a:cubicBezTo>
                <a:lnTo>
                  <a:pt x="11504" y="13166"/>
                </a:lnTo>
                <a:cubicBezTo>
                  <a:pt x="11504" y="13262"/>
                  <a:pt x="11504" y="13358"/>
                  <a:pt x="11504" y="13454"/>
                </a:cubicBezTo>
                <a:cubicBezTo>
                  <a:pt x="11504" y="15543"/>
                  <a:pt x="11500" y="17634"/>
                  <a:pt x="11504" y="19725"/>
                </a:cubicBezTo>
                <a:cubicBezTo>
                  <a:pt x="11508" y="20841"/>
                  <a:pt x="12661" y="21599"/>
                  <a:pt x="14015" y="21387"/>
                </a:cubicBezTo>
                <a:cubicBezTo>
                  <a:pt x="15025" y="21229"/>
                  <a:pt x="15659" y="20599"/>
                  <a:pt x="15659" y="19749"/>
                </a:cubicBezTo>
                <a:cubicBezTo>
                  <a:pt x="15660" y="17555"/>
                  <a:pt x="15660" y="15361"/>
                  <a:pt x="15660" y="13166"/>
                </a:cubicBezTo>
                <a:lnTo>
                  <a:pt x="18397" y="13166"/>
                </a:lnTo>
                <a:lnTo>
                  <a:pt x="15662" y="7875"/>
                </a:lnTo>
                <a:lnTo>
                  <a:pt x="15660" y="7875"/>
                </a:lnTo>
                <a:cubicBezTo>
                  <a:pt x="15660" y="6971"/>
                  <a:pt x="15662" y="6068"/>
                  <a:pt x="15662" y="5165"/>
                </a:cubicBezTo>
                <a:cubicBezTo>
                  <a:pt x="15662" y="5035"/>
                  <a:pt x="15662" y="4906"/>
                  <a:pt x="15662" y="4698"/>
                </a:cubicBezTo>
                <a:cubicBezTo>
                  <a:pt x="15782" y="4793"/>
                  <a:pt x="15816" y="4811"/>
                  <a:pt x="15839" y="4837"/>
                </a:cubicBezTo>
                <a:cubicBezTo>
                  <a:pt x="15901" y="4904"/>
                  <a:pt x="15956" y="4974"/>
                  <a:pt x="16017" y="5041"/>
                </a:cubicBezTo>
                <a:cubicBezTo>
                  <a:pt x="17219" y="6477"/>
                  <a:pt x="17946" y="8047"/>
                  <a:pt x="18287" y="9724"/>
                </a:cubicBezTo>
                <a:cubicBezTo>
                  <a:pt x="18443" y="10489"/>
                  <a:pt x="19154" y="10953"/>
                  <a:pt x="20048" y="10857"/>
                </a:cubicBezTo>
                <a:cubicBezTo>
                  <a:pt x="20957" y="10760"/>
                  <a:pt x="21510" y="10169"/>
                  <a:pt x="21360" y="9410"/>
                </a:cubicBezTo>
                <a:close/>
              </a:path>
            </a:pathLst>
          </a:custGeom>
          <a:solidFill>
            <a:srgbClr val="ECA43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114889" name="AutoShape 201"/>
          <p:cNvSpPr>
            <a:spLocks/>
          </p:cNvSpPr>
          <p:nvPr/>
        </p:nvSpPr>
        <p:spPr bwMode="auto">
          <a:xfrm>
            <a:off x="1363663" y="839788"/>
            <a:ext cx="127381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Market 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analysis</a:t>
            </a:r>
            <a:endParaRPr lang="en-US" dirty="0"/>
          </a:p>
        </p:txBody>
      </p:sp>
      <p:sp>
        <p:nvSpPr>
          <p:cNvPr id="114890" name="AutoShape 202"/>
          <p:cNvSpPr>
            <a:spLocks/>
          </p:cNvSpPr>
          <p:nvPr/>
        </p:nvSpPr>
        <p:spPr bwMode="auto">
          <a:xfrm>
            <a:off x="5613400" y="10439399"/>
            <a:ext cx="5308600" cy="261128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owned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 3.41 million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with 36% of households owning a dog. </a:t>
            </a:r>
          </a:p>
        </p:txBody>
      </p:sp>
      <p:sp>
        <p:nvSpPr>
          <p:cNvPr id="114891" name="AutoShape 203"/>
          <p:cNvSpPr>
            <a:spLocks/>
          </p:cNvSpPr>
          <p:nvPr/>
        </p:nvSpPr>
        <p:spPr bwMode="auto">
          <a:xfrm>
            <a:off x="16243300" y="10439400"/>
            <a:ext cx="5308600" cy="21792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t" anchorCtr="0"/>
          <a:lstStyle/>
          <a:p>
            <a:pPr algn="l"/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In 2009 </a:t>
            </a:r>
            <a:r>
              <a:rPr lang="en-US" sz="3000" b="1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Australians spent $3.6 billion on their dogs</a:t>
            </a:r>
            <a:r>
              <a:rPr lang="en-US" sz="30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, accounting for 60% of a whopping $6.02 billion pet industry spend.</a:t>
            </a:r>
            <a:endParaRPr lang="en-US" dirty="0"/>
          </a:p>
        </p:txBody>
      </p:sp>
      <p:sp>
        <p:nvSpPr>
          <p:cNvPr id="114892" name="AutoShape 204"/>
          <p:cNvSpPr>
            <a:spLocks/>
          </p:cNvSpPr>
          <p:nvPr/>
        </p:nvSpPr>
        <p:spPr bwMode="auto">
          <a:xfrm>
            <a:off x="3005138" y="1021715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36</a:t>
            </a:r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114893" name="AutoShape 205"/>
          <p:cNvSpPr>
            <a:spLocks/>
          </p:cNvSpPr>
          <p:nvPr/>
        </p:nvSpPr>
        <p:spPr bwMode="auto">
          <a:xfrm>
            <a:off x="13639800" y="10210800"/>
            <a:ext cx="2349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60%</a:t>
            </a:r>
            <a:endParaRPr lang="en-US" dirty="0"/>
          </a:p>
        </p:txBody>
      </p:sp>
      <p:sp>
        <p:nvSpPr>
          <p:cNvPr id="114894" name="AutoShape 206"/>
          <p:cNvSpPr>
            <a:spLocks/>
          </p:cNvSpPr>
          <p:nvPr/>
        </p:nvSpPr>
        <p:spPr bwMode="auto">
          <a:xfrm>
            <a:off x="598712" y="11449050"/>
            <a:ext cx="4760688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 h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ouseholds own dogs</a:t>
            </a:r>
            <a:endParaRPr lang="en-US" dirty="0"/>
          </a:p>
        </p:txBody>
      </p:sp>
      <p:sp>
        <p:nvSpPr>
          <p:cNvPr id="114895" name="AutoShape 207"/>
          <p:cNvSpPr>
            <a:spLocks/>
          </p:cNvSpPr>
          <p:nvPr/>
        </p:nvSpPr>
        <p:spPr bwMode="auto">
          <a:xfrm>
            <a:off x="11471920" y="11442700"/>
            <a:ext cx="4504680" cy="622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of</a:t>
            </a:r>
            <a:r>
              <a:rPr lang="en-US" sz="3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 industry spend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08" name="AutoShape 52"/>
          <p:cNvSpPr>
            <a:spLocks/>
          </p:cNvSpPr>
          <p:nvPr/>
        </p:nvSpPr>
        <p:spPr bwMode="auto">
          <a:xfrm>
            <a:off x="1379538" y="844550"/>
            <a:ext cx="1376479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Asia-Pacific market</a:t>
            </a:r>
            <a:endParaRPr lang="en-US" dirty="0"/>
          </a:p>
        </p:txBody>
      </p:sp>
      <p:sp>
        <p:nvSpPr>
          <p:cNvPr id="96309" name="Line 53"/>
          <p:cNvSpPr>
            <a:spLocks noChangeShapeType="1"/>
          </p:cNvSpPr>
          <p:nvPr/>
        </p:nvSpPr>
        <p:spPr bwMode="auto">
          <a:xfrm flipV="1">
            <a:off x="3744913" y="3970338"/>
            <a:ext cx="0" cy="7586662"/>
          </a:xfrm>
          <a:prstGeom prst="line">
            <a:avLst/>
          </a:prstGeom>
          <a:noFill/>
          <a:ln w="63500" cap="flat" cmpd="sng">
            <a:solidFill>
              <a:srgbClr val="B7B7B7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457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457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pPr algn="l"/>
            <a:endParaRPr lang="en-US" sz="1200"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96310" name="AutoShape 54"/>
          <p:cNvSpPr>
            <a:spLocks/>
          </p:cNvSpPr>
          <p:nvPr/>
        </p:nvSpPr>
        <p:spPr bwMode="auto">
          <a:xfrm>
            <a:off x="3611563" y="3897313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7B3B65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1" name="AutoShape 55"/>
          <p:cNvSpPr>
            <a:spLocks/>
          </p:cNvSpPr>
          <p:nvPr/>
        </p:nvSpPr>
        <p:spPr bwMode="auto">
          <a:xfrm>
            <a:off x="3617913" y="630612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6BC7C3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2" name="AutoShape 56"/>
          <p:cNvSpPr>
            <a:spLocks/>
          </p:cNvSpPr>
          <p:nvPr/>
        </p:nvSpPr>
        <p:spPr bwMode="auto">
          <a:xfrm>
            <a:off x="1282700" y="4057650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Australia</a:t>
            </a:r>
            <a:endParaRPr lang="en-US" dirty="0"/>
          </a:p>
        </p:txBody>
      </p:sp>
      <p:sp>
        <p:nvSpPr>
          <p:cNvPr id="96313" name="AutoShape 57"/>
          <p:cNvSpPr>
            <a:spLocks/>
          </p:cNvSpPr>
          <p:nvPr/>
        </p:nvSpPr>
        <p:spPr bwMode="auto">
          <a:xfrm>
            <a:off x="990600" y="3479800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7B3B65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1,056</a:t>
            </a:r>
            <a:endParaRPr lang="en-US" dirty="0"/>
          </a:p>
        </p:txBody>
      </p:sp>
      <p:sp>
        <p:nvSpPr>
          <p:cNvPr id="96314" name="AutoShape 58"/>
          <p:cNvSpPr>
            <a:spLocks/>
          </p:cNvSpPr>
          <p:nvPr/>
        </p:nvSpPr>
        <p:spPr bwMode="auto">
          <a:xfrm>
            <a:off x="3617913" y="8801001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E59428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5" name="AutoShape 59"/>
          <p:cNvSpPr>
            <a:spLocks/>
          </p:cNvSpPr>
          <p:nvPr/>
        </p:nvSpPr>
        <p:spPr bwMode="auto">
          <a:xfrm>
            <a:off x="3617913" y="11343828"/>
            <a:ext cx="266700" cy="26670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FFFFF"/>
          </a:solidFill>
          <a:ln w="88900" cap="flat" cmpd="sng">
            <a:solidFill>
              <a:srgbClr val="374B5D"/>
            </a:solidFill>
            <a:prstDash val="solid"/>
            <a:miter lim="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96316" name="AutoShape 60"/>
          <p:cNvSpPr>
            <a:spLocks/>
          </p:cNvSpPr>
          <p:nvPr/>
        </p:nvSpPr>
        <p:spPr bwMode="auto">
          <a:xfrm>
            <a:off x="804958" y="6460108"/>
            <a:ext cx="20525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New Zealand</a:t>
            </a:r>
            <a:endParaRPr lang="en-US" dirty="0"/>
          </a:p>
        </p:txBody>
      </p:sp>
      <p:sp>
        <p:nvSpPr>
          <p:cNvPr id="96317" name="AutoShape 61"/>
          <p:cNvSpPr>
            <a:spLocks/>
          </p:cNvSpPr>
          <p:nvPr/>
        </p:nvSpPr>
        <p:spPr bwMode="auto">
          <a:xfrm>
            <a:off x="939800" y="588860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1</a:t>
            </a:r>
            <a:r>
              <a:rPr lang="en-US" sz="3600" b="1" dirty="0" smtClean="0">
                <a:solidFill>
                  <a:srgbClr val="5CBEB6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,571</a:t>
            </a:r>
            <a:endParaRPr lang="en-US" dirty="0"/>
          </a:p>
        </p:txBody>
      </p:sp>
      <p:sp>
        <p:nvSpPr>
          <p:cNvPr id="96318" name="AutoShape 62"/>
          <p:cNvSpPr>
            <a:spLocks/>
          </p:cNvSpPr>
          <p:nvPr/>
        </p:nvSpPr>
        <p:spPr bwMode="auto">
          <a:xfrm>
            <a:off x="1320800" y="8980388"/>
            <a:ext cx="1625600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Japan</a:t>
            </a:r>
            <a:endParaRPr lang="en-US" dirty="0"/>
          </a:p>
        </p:txBody>
      </p:sp>
      <p:sp>
        <p:nvSpPr>
          <p:cNvPr id="96319" name="AutoShape 63"/>
          <p:cNvSpPr>
            <a:spLocks/>
          </p:cNvSpPr>
          <p:nvPr/>
        </p:nvSpPr>
        <p:spPr bwMode="auto">
          <a:xfrm>
            <a:off x="1028700" y="8383488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E59428"/>
                </a:solidFill>
                <a:latin typeface="Aleo" panose="020F0502020204030203" pitchFamily="34" charset="0"/>
                <a:sym typeface="Aleo Regular" charset="0"/>
              </a:rPr>
              <a:t>50.8%</a:t>
            </a:r>
            <a:endParaRPr lang="en-US" dirty="0"/>
          </a:p>
        </p:txBody>
      </p:sp>
      <p:sp>
        <p:nvSpPr>
          <p:cNvPr id="96320" name="AutoShape 64"/>
          <p:cNvSpPr>
            <a:spLocks/>
          </p:cNvSpPr>
          <p:nvPr/>
        </p:nvSpPr>
        <p:spPr bwMode="auto">
          <a:xfrm>
            <a:off x="804958" y="11533956"/>
            <a:ext cx="2141442" cy="4699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2400" dirty="0" smtClean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dog care</a:t>
            </a:r>
            <a:endParaRPr lang="en-US" dirty="0"/>
          </a:p>
        </p:txBody>
      </p:sp>
      <p:sp>
        <p:nvSpPr>
          <p:cNvPr id="96321" name="AutoShape 65"/>
          <p:cNvSpPr>
            <a:spLocks/>
          </p:cNvSpPr>
          <p:nvPr/>
        </p:nvSpPr>
        <p:spPr bwMode="auto">
          <a:xfrm>
            <a:off x="1028700" y="10962456"/>
            <a:ext cx="1917700" cy="6604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r"/>
            <a:r>
              <a:rPr lang="en-US" sz="3600" b="1" dirty="0" smtClean="0">
                <a:solidFill>
                  <a:srgbClr val="374B5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43.8%</a:t>
            </a:r>
            <a:endParaRPr lang="en-US" dirty="0"/>
          </a:p>
        </p:txBody>
      </p:sp>
      <p:sp>
        <p:nvSpPr>
          <p:cNvPr id="96322" name="AutoShape 66"/>
          <p:cNvSpPr>
            <a:spLocks/>
          </p:cNvSpPr>
          <p:nvPr/>
        </p:nvSpPr>
        <p:spPr bwMode="auto">
          <a:xfrm>
            <a:off x="4508500" y="3464992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dog owner’s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spend on their pet</a:t>
            </a:r>
            <a:endParaRPr lang="en-US" dirty="0"/>
          </a:p>
        </p:txBody>
      </p:sp>
      <p:sp>
        <p:nvSpPr>
          <p:cNvPr id="96323" name="AutoShape 67"/>
          <p:cNvSpPr>
            <a:spLocks/>
          </p:cNvSpPr>
          <p:nvPr/>
        </p:nvSpPr>
        <p:spPr bwMode="auto">
          <a:xfrm>
            <a:off x="4533900" y="5710808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Average annual 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d</a:t>
            </a:r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og owner’s spend on their pet</a:t>
            </a:r>
            <a:endParaRPr lang="en-US" dirty="0"/>
          </a:p>
        </p:txBody>
      </p:sp>
      <p:sp>
        <p:nvSpPr>
          <p:cNvPr id="96324" name="AutoShape 68"/>
          <p:cNvSpPr>
            <a:spLocks/>
          </p:cNvSpPr>
          <p:nvPr/>
        </p:nvSpPr>
        <p:spPr bwMode="auto">
          <a:xfrm>
            <a:off x="4546600" y="8366937"/>
            <a:ext cx="6057900" cy="102370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Japan’s share of Asia-Pacific market</a:t>
            </a:r>
            <a:endParaRPr lang="en-US" dirty="0"/>
          </a:p>
        </p:txBody>
      </p:sp>
      <p:sp>
        <p:nvSpPr>
          <p:cNvPr id="96329" name="AutoShape 73"/>
          <p:cNvSpPr>
            <a:spLocks/>
          </p:cNvSpPr>
          <p:nvPr/>
        </p:nvSpPr>
        <p:spPr bwMode="auto">
          <a:xfrm>
            <a:off x="4508500" y="10823376"/>
            <a:ext cx="60579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pPr algn="l"/>
            <a:r>
              <a:rPr lang="en-US" sz="3600" dirty="0" smtClean="0">
                <a:solidFill>
                  <a:srgbClr val="333333"/>
                </a:solidFill>
                <a:latin typeface="Lato Light" panose="020F0302020204030203" pitchFamily="34" charset="0"/>
                <a:sym typeface="Lato Light" panose="020F0302020204030203" pitchFamily="34" charset="0"/>
              </a:rPr>
              <a:t>share of total Asia Pacific market</a:t>
            </a:r>
            <a:endParaRPr lang="en-US" dirty="0"/>
          </a:p>
        </p:txBody>
      </p:sp>
      <p:sp>
        <p:nvSpPr>
          <p:cNvPr id="78" name="Freeform 266"/>
          <p:cNvSpPr>
            <a:spLocks/>
          </p:cNvSpPr>
          <p:nvPr/>
        </p:nvSpPr>
        <p:spPr bwMode="auto">
          <a:xfrm>
            <a:off x="21982652" y="12401290"/>
            <a:ext cx="665759" cy="760030"/>
          </a:xfrm>
          <a:custGeom>
            <a:avLst/>
            <a:gdLst>
              <a:gd name="T0" fmla="*/ 0 w 138"/>
              <a:gd name="T1" fmla="*/ 2147483647 h 157"/>
              <a:gd name="T2" fmla="*/ 2147483647 w 138"/>
              <a:gd name="T3" fmla="*/ 2147483647 h 157"/>
              <a:gd name="T4" fmla="*/ 2147483647 w 138"/>
              <a:gd name="T5" fmla="*/ 2147483647 h 157"/>
              <a:gd name="T6" fmla="*/ 2147483647 w 138"/>
              <a:gd name="T7" fmla="*/ 2147483647 h 157"/>
              <a:gd name="T8" fmla="*/ 2147483647 w 138"/>
              <a:gd name="T9" fmla="*/ 2147483647 h 157"/>
              <a:gd name="T10" fmla="*/ 2147483647 w 138"/>
              <a:gd name="T11" fmla="*/ 2147483647 h 157"/>
              <a:gd name="T12" fmla="*/ 2147483647 w 138"/>
              <a:gd name="T13" fmla="*/ 0 h 157"/>
              <a:gd name="T14" fmla="*/ 2147483647 w 138"/>
              <a:gd name="T15" fmla="*/ 2147483647 h 157"/>
              <a:gd name="T16" fmla="*/ 2147483647 w 138"/>
              <a:gd name="T17" fmla="*/ 2147483647 h 157"/>
              <a:gd name="T18" fmla="*/ 2147483647 w 138"/>
              <a:gd name="T19" fmla="*/ 2147483647 h 157"/>
              <a:gd name="T20" fmla="*/ 2147483647 w 138"/>
              <a:gd name="T21" fmla="*/ 2147483647 h 157"/>
              <a:gd name="T22" fmla="*/ 2147483647 w 138"/>
              <a:gd name="T23" fmla="*/ 2147483647 h 157"/>
              <a:gd name="T24" fmla="*/ 2147483647 w 138"/>
              <a:gd name="T25" fmla="*/ 2147483647 h 157"/>
              <a:gd name="T26" fmla="*/ 2147483647 w 138"/>
              <a:gd name="T27" fmla="*/ 2147483647 h 157"/>
              <a:gd name="T28" fmla="*/ 2147483647 w 138"/>
              <a:gd name="T29" fmla="*/ 2147483647 h 157"/>
              <a:gd name="T30" fmla="*/ 2147483647 w 138"/>
              <a:gd name="T31" fmla="*/ 2147483647 h 157"/>
              <a:gd name="T32" fmla="*/ 2147483647 w 138"/>
              <a:gd name="T33" fmla="*/ 2147483647 h 157"/>
              <a:gd name="T34" fmla="*/ 0 w 138"/>
              <a:gd name="T35" fmla="*/ 2147483647 h 1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38" h="157">
                <a:moveTo>
                  <a:pt x="0" y="133"/>
                </a:moveTo>
                <a:lnTo>
                  <a:pt x="18" y="97"/>
                </a:lnTo>
                <a:lnTo>
                  <a:pt x="30" y="79"/>
                </a:lnTo>
                <a:lnTo>
                  <a:pt x="66" y="60"/>
                </a:lnTo>
                <a:lnTo>
                  <a:pt x="78" y="54"/>
                </a:lnTo>
                <a:lnTo>
                  <a:pt x="90" y="30"/>
                </a:lnTo>
                <a:lnTo>
                  <a:pt x="102" y="0"/>
                </a:lnTo>
                <a:lnTo>
                  <a:pt x="114" y="12"/>
                </a:lnTo>
                <a:lnTo>
                  <a:pt x="138" y="18"/>
                </a:lnTo>
                <a:lnTo>
                  <a:pt x="138" y="36"/>
                </a:lnTo>
                <a:lnTo>
                  <a:pt x="114" y="54"/>
                </a:lnTo>
                <a:lnTo>
                  <a:pt x="102" y="67"/>
                </a:lnTo>
                <a:lnTo>
                  <a:pt x="78" y="91"/>
                </a:lnTo>
                <a:lnTo>
                  <a:pt x="72" y="115"/>
                </a:lnTo>
                <a:lnTo>
                  <a:pt x="66" y="151"/>
                </a:lnTo>
                <a:lnTo>
                  <a:pt x="36" y="157"/>
                </a:lnTo>
                <a:lnTo>
                  <a:pt x="18" y="151"/>
                </a:lnTo>
                <a:lnTo>
                  <a:pt x="0" y="133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79" name="Freeform 267"/>
          <p:cNvSpPr>
            <a:spLocks/>
          </p:cNvSpPr>
          <p:nvPr/>
        </p:nvSpPr>
        <p:spPr bwMode="auto">
          <a:xfrm>
            <a:off x="22560037" y="11717854"/>
            <a:ext cx="465442" cy="748246"/>
          </a:xfrm>
          <a:custGeom>
            <a:avLst/>
            <a:gdLst>
              <a:gd name="T0" fmla="*/ 2147483647 w 96"/>
              <a:gd name="T1" fmla="*/ 2147483647 h 156"/>
              <a:gd name="T2" fmla="*/ 2147483647 w 96"/>
              <a:gd name="T3" fmla="*/ 2147483647 h 156"/>
              <a:gd name="T4" fmla="*/ 2147483647 w 96"/>
              <a:gd name="T5" fmla="*/ 2147483647 h 156"/>
              <a:gd name="T6" fmla="*/ 0 w 96"/>
              <a:gd name="T7" fmla="*/ 0 h 156"/>
              <a:gd name="T8" fmla="*/ 2147483647 w 96"/>
              <a:gd name="T9" fmla="*/ 2147483647 h 156"/>
              <a:gd name="T10" fmla="*/ 2147483647 w 96"/>
              <a:gd name="T11" fmla="*/ 2147483647 h 156"/>
              <a:gd name="T12" fmla="*/ 2147483647 w 96"/>
              <a:gd name="T13" fmla="*/ 2147483647 h 156"/>
              <a:gd name="T14" fmla="*/ 2147483647 w 96"/>
              <a:gd name="T15" fmla="*/ 2147483647 h 156"/>
              <a:gd name="T16" fmla="*/ 2147483647 w 96"/>
              <a:gd name="T17" fmla="*/ 2147483647 h 156"/>
              <a:gd name="T18" fmla="*/ 2147483647 w 96"/>
              <a:gd name="T19" fmla="*/ 2147483647 h 156"/>
              <a:gd name="T20" fmla="*/ 2147483647 w 96"/>
              <a:gd name="T21" fmla="*/ 2147483647 h 156"/>
              <a:gd name="T22" fmla="*/ 2147483647 w 96"/>
              <a:gd name="T23" fmla="*/ 2147483647 h 156"/>
              <a:gd name="T24" fmla="*/ 2147483647 w 96"/>
              <a:gd name="T25" fmla="*/ 2147483647 h 156"/>
              <a:gd name="T26" fmla="*/ 2147483647 w 96"/>
              <a:gd name="T27" fmla="*/ 2147483647 h 156"/>
              <a:gd name="T28" fmla="*/ 2147483647 w 96"/>
              <a:gd name="T29" fmla="*/ 2147483647 h 156"/>
              <a:gd name="T30" fmla="*/ 2147483647 w 96"/>
              <a:gd name="T31" fmla="*/ 2147483647 h 156"/>
              <a:gd name="T32" fmla="*/ 2147483647 w 96"/>
              <a:gd name="T33" fmla="*/ 2147483647 h 156"/>
              <a:gd name="T34" fmla="*/ 2147483647 w 96"/>
              <a:gd name="T35" fmla="*/ 2147483647 h 15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96" h="156">
                <a:moveTo>
                  <a:pt x="6" y="108"/>
                </a:moveTo>
                <a:lnTo>
                  <a:pt x="24" y="78"/>
                </a:lnTo>
                <a:lnTo>
                  <a:pt x="24" y="54"/>
                </a:lnTo>
                <a:lnTo>
                  <a:pt x="0" y="0"/>
                </a:lnTo>
                <a:lnTo>
                  <a:pt x="30" y="12"/>
                </a:lnTo>
                <a:lnTo>
                  <a:pt x="30" y="42"/>
                </a:lnTo>
                <a:lnTo>
                  <a:pt x="42" y="60"/>
                </a:lnTo>
                <a:lnTo>
                  <a:pt x="60" y="78"/>
                </a:lnTo>
                <a:lnTo>
                  <a:pt x="84" y="66"/>
                </a:lnTo>
                <a:lnTo>
                  <a:pt x="96" y="78"/>
                </a:lnTo>
                <a:lnTo>
                  <a:pt x="90" y="90"/>
                </a:lnTo>
                <a:lnTo>
                  <a:pt x="78" y="102"/>
                </a:lnTo>
                <a:lnTo>
                  <a:pt x="66" y="114"/>
                </a:lnTo>
                <a:lnTo>
                  <a:pt x="60" y="132"/>
                </a:lnTo>
                <a:lnTo>
                  <a:pt x="42" y="156"/>
                </a:lnTo>
                <a:lnTo>
                  <a:pt x="24" y="144"/>
                </a:lnTo>
                <a:lnTo>
                  <a:pt x="30" y="126"/>
                </a:lnTo>
                <a:lnTo>
                  <a:pt x="6" y="108"/>
                </a:lnTo>
                <a:close/>
              </a:path>
            </a:pathLst>
          </a:custGeom>
          <a:solidFill>
            <a:srgbClr val="76CEC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0" name="Freeform 268"/>
          <p:cNvSpPr>
            <a:spLocks/>
          </p:cNvSpPr>
          <p:nvPr/>
        </p:nvSpPr>
        <p:spPr bwMode="auto">
          <a:xfrm>
            <a:off x="17057200" y="9390639"/>
            <a:ext cx="3670521" cy="2786767"/>
          </a:xfrm>
          <a:custGeom>
            <a:avLst/>
            <a:gdLst>
              <a:gd name="T0" fmla="*/ 2147483647 w 757"/>
              <a:gd name="T1" fmla="*/ 2147483647 h 577"/>
              <a:gd name="T2" fmla="*/ 2147483647 w 757"/>
              <a:gd name="T3" fmla="*/ 2147483647 h 577"/>
              <a:gd name="T4" fmla="*/ 0 w 757"/>
              <a:gd name="T5" fmla="*/ 2147483647 h 577"/>
              <a:gd name="T6" fmla="*/ 2147483647 w 757"/>
              <a:gd name="T7" fmla="*/ 2147483647 h 577"/>
              <a:gd name="T8" fmla="*/ 2147483647 w 757"/>
              <a:gd name="T9" fmla="*/ 2147483647 h 577"/>
              <a:gd name="T10" fmla="*/ 2147483647 w 757"/>
              <a:gd name="T11" fmla="*/ 2147483647 h 577"/>
              <a:gd name="T12" fmla="*/ 2147483647 w 757"/>
              <a:gd name="T13" fmla="*/ 2147483647 h 577"/>
              <a:gd name="T14" fmla="*/ 2147483647 w 757"/>
              <a:gd name="T15" fmla="*/ 2147483647 h 577"/>
              <a:gd name="T16" fmla="*/ 2147483647 w 757"/>
              <a:gd name="T17" fmla="*/ 2147483647 h 577"/>
              <a:gd name="T18" fmla="*/ 2147483647 w 757"/>
              <a:gd name="T19" fmla="*/ 2147483647 h 577"/>
              <a:gd name="T20" fmla="*/ 2147483647 w 757"/>
              <a:gd name="T21" fmla="*/ 0 h 577"/>
              <a:gd name="T22" fmla="*/ 2147483647 w 757"/>
              <a:gd name="T23" fmla="*/ 2147483647 h 577"/>
              <a:gd name="T24" fmla="*/ 2147483647 w 757"/>
              <a:gd name="T25" fmla="*/ 2147483647 h 577"/>
              <a:gd name="T26" fmla="*/ 2147483647 w 757"/>
              <a:gd name="T27" fmla="*/ 2147483647 h 577"/>
              <a:gd name="T28" fmla="*/ 2147483647 w 757"/>
              <a:gd name="T29" fmla="*/ 2147483647 h 577"/>
              <a:gd name="T30" fmla="*/ 2147483647 w 757"/>
              <a:gd name="T31" fmla="*/ 2147483647 h 577"/>
              <a:gd name="T32" fmla="*/ 2147483647 w 757"/>
              <a:gd name="T33" fmla="*/ 2147483647 h 577"/>
              <a:gd name="T34" fmla="*/ 2147483647 w 757"/>
              <a:gd name="T35" fmla="*/ 2147483647 h 577"/>
              <a:gd name="T36" fmla="*/ 2147483647 w 757"/>
              <a:gd name="T37" fmla="*/ 2147483647 h 577"/>
              <a:gd name="T38" fmla="*/ 2147483647 w 757"/>
              <a:gd name="T39" fmla="*/ 2147483647 h 577"/>
              <a:gd name="T40" fmla="*/ 2147483647 w 757"/>
              <a:gd name="T41" fmla="*/ 2147483647 h 577"/>
              <a:gd name="T42" fmla="*/ 2147483647 w 757"/>
              <a:gd name="T43" fmla="*/ 2147483647 h 577"/>
              <a:gd name="T44" fmla="*/ 2147483647 w 757"/>
              <a:gd name="T45" fmla="*/ 2147483647 h 577"/>
              <a:gd name="T46" fmla="*/ 2147483647 w 757"/>
              <a:gd name="T47" fmla="*/ 2147483647 h 577"/>
              <a:gd name="T48" fmla="*/ 2147483647 w 757"/>
              <a:gd name="T49" fmla="*/ 2147483647 h 577"/>
              <a:gd name="T50" fmla="*/ 2147483647 w 757"/>
              <a:gd name="T51" fmla="*/ 2147483647 h 577"/>
              <a:gd name="T52" fmla="*/ 2147483647 w 757"/>
              <a:gd name="T53" fmla="*/ 2147483647 h 577"/>
              <a:gd name="T54" fmla="*/ 2147483647 w 757"/>
              <a:gd name="T55" fmla="*/ 2147483647 h 577"/>
              <a:gd name="T56" fmla="*/ 2147483647 w 757"/>
              <a:gd name="T57" fmla="*/ 2147483647 h 577"/>
              <a:gd name="T58" fmla="*/ 2147483647 w 757"/>
              <a:gd name="T59" fmla="*/ 2147483647 h 577"/>
              <a:gd name="T60" fmla="*/ 2147483647 w 757"/>
              <a:gd name="T61" fmla="*/ 2147483647 h 577"/>
              <a:gd name="T62" fmla="*/ 2147483647 w 757"/>
              <a:gd name="T63" fmla="*/ 2147483647 h 577"/>
              <a:gd name="T64" fmla="*/ 2147483647 w 757"/>
              <a:gd name="T65" fmla="*/ 2147483647 h 577"/>
              <a:gd name="T66" fmla="*/ 2147483647 w 757"/>
              <a:gd name="T67" fmla="*/ 2147483647 h 577"/>
              <a:gd name="T68" fmla="*/ 2147483647 w 757"/>
              <a:gd name="T69" fmla="*/ 2147483647 h 577"/>
              <a:gd name="T70" fmla="*/ 2147483647 w 757"/>
              <a:gd name="T71" fmla="*/ 2147483647 h 577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57" h="577">
                <a:moveTo>
                  <a:pt x="30" y="463"/>
                </a:moveTo>
                <a:lnTo>
                  <a:pt x="36" y="415"/>
                </a:lnTo>
                <a:lnTo>
                  <a:pt x="30" y="385"/>
                </a:lnTo>
                <a:lnTo>
                  <a:pt x="6" y="307"/>
                </a:lnTo>
                <a:lnTo>
                  <a:pt x="6" y="283"/>
                </a:lnTo>
                <a:lnTo>
                  <a:pt x="0" y="247"/>
                </a:lnTo>
                <a:lnTo>
                  <a:pt x="6" y="217"/>
                </a:lnTo>
                <a:lnTo>
                  <a:pt x="30" y="193"/>
                </a:lnTo>
                <a:lnTo>
                  <a:pt x="78" y="175"/>
                </a:lnTo>
                <a:lnTo>
                  <a:pt x="114" y="151"/>
                </a:lnTo>
                <a:lnTo>
                  <a:pt x="144" y="145"/>
                </a:lnTo>
                <a:lnTo>
                  <a:pt x="156" y="109"/>
                </a:lnTo>
                <a:lnTo>
                  <a:pt x="180" y="97"/>
                </a:lnTo>
                <a:lnTo>
                  <a:pt x="204" y="90"/>
                </a:lnTo>
                <a:lnTo>
                  <a:pt x="240" y="60"/>
                </a:lnTo>
                <a:lnTo>
                  <a:pt x="264" y="48"/>
                </a:lnTo>
                <a:lnTo>
                  <a:pt x="282" y="60"/>
                </a:lnTo>
                <a:lnTo>
                  <a:pt x="300" y="66"/>
                </a:lnTo>
                <a:lnTo>
                  <a:pt x="312" y="42"/>
                </a:lnTo>
                <a:lnTo>
                  <a:pt x="330" y="24"/>
                </a:lnTo>
                <a:lnTo>
                  <a:pt x="360" y="18"/>
                </a:lnTo>
                <a:lnTo>
                  <a:pt x="372" y="0"/>
                </a:lnTo>
                <a:lnTo>
                  <a:pt x="396" y="6"/>
                </a:lnTo>
                <a:lnTo>
                  <a:pt x="438" y="12"/>
                </a:lnTo>
                <a:lnTo>
                  <a:pt x="432" y="36"/>
                </a:lnTo>
                <a:lnTo>
                  <a:pt x="420" y="66"/>
                </a:lnTo>
                <a:lnTo>
                  <a:pt x="438" y="78"/>
                </a:lnTo>
                <a:lnTo>
                  <a:pt x="468" y="78"/>
                </a:lnTo>
                <a:lnTo>
                  <a:pt x="492" y="115"/>
                </a:lnTo>
                <a:lnTo>
                  <a:pt x="510" y="109"/>
                </a:lnTo>
                <a:lnTo>
                  <a:pt x="540" y="90"/>
                </a:lnTo>
                <a:lnTo>
                  <a:pt x="540" y="30"/>
                </a:lnTo>
                <a:lnTo>
                  <a:pt x="564" y="0"/>
                </a:lnTo>
                <a:lnTo>
                  <a:pt x="576" y="42"/>
                </a:lnTo>
                <a:lnTo>
                  <a:pt x="582" y="54"/>
                </a:lnTo>
                <a:lnTo>
                  <a:pt x="594" y="60"/>
                </a:lnTo>
                <a:lnTo>
                  <a:pt x="612" y="121"/>
                </a:lnTo>
                <a:lnTo>
                  <a:pt x="642" y="151"/>
                </a:lnTo>
                <a:lnTo>
                  <a:pt x="678" y="163"/>
                </a:lnTo>
                <a:lnTo>
                  <a:pt x="690" y="199"/>
                </a:lnTo>
                <a:lnTo>
                  <a:pt x="708" y="211"/>
                </a:lnTo>
                <a:lnTo>
                  <a:pt x="714" y="241"/>
                </a:lnTo>
                <a:lnTo>
                  <a:pt x="751" y="265"/>
                </a:lnTo>
                <a:lnTo>
                  <a:pt x="751" y="289"/>
                </a:lnTo>
                <a:lnTo>
                  <a:pt x="757" y="325"/>
                </a:lnTo>
                <a:lnTo>
                  <a:pt x="757" y="379"/>
                </a:lnTo>
                <a:lnTo>
                  <a:pt x="714" y="469"/>
                </a:lnTo>
                <a:lnTo>
                  <a:pt x="696" y="523"/>
                </a:lnTo>
                <a:lnTo>
                  <a:pt x="696" y="547"/>
                </a:lnTo>
                <a:lnTo>
                  <a:pt x="684" y="547"/>
                </a:lnTo>
                <a:lnTo>
                  <a:pt x="660" y="559"/>
                </a:lnTo>
                <a:lnTo>
                  <a:pt x="636" y="577"/>
                </a:lnTo>
                <a:lnTo>
                  <a:pt x="618" y="577"/>
                </a:lnTo>
                <a:lnTo>
                  <a:pt x="594" y="559"/>
                </a:lnTo>
                <a:lnTo>
                  <a:pt x="576" y="571"/>
                </a:lnTo>
                <a:lnTo>
                  <a:pt x="534" y="553"/>
                </a:lnTo>
                <a:lnTo>
                  <a:pt x="498" y="535"/>
                </a:lnTo>
                <a:lnTo>
                  <a:pt x="480" y="505"/>
                </a:lnTo>
                <a:lnTo>
                  <a:pt x="468" y="481"/>
                </a:lnTo>
                <a:lnTo>
                  <a:pt x="444" y="487"/>
                </a:lnTo>
                <a:lnTo>
                  <a:pt x="420" y="463"/>
                </a:lnTo>
                <a:lnTo>
                  <a:pt x="378" y="421"/>
                </a:lnTo>
                <a:lnTo>
                  <a:pt x="312" y="409"/>
                </a:lnTo>
                <a:lnTo>
                  <a:pt x="264" y="415"/>
                </a:lnTo>
                <a:lnTo>
                  <a:pt x="204" y="433"/>
                </a:lnTo>
                <a:lnTo>
                  <a:pt x="198" y="451"/>
                </a:lnTo>
                <a:lnTo>
                  <a:pt x="162" y="457"/>
                </a:lnTo>
                <a:lnTo>
                  <a:pt x="138" y="457"/>
                </a:lnTo>
                <a:lnTo>
                  <a:pt x="120" y="475"/>
                </a:lnTo>
                <a:lnTo>
                  <a:pt x="84" y="487"/>
                </a:lnTo>
                <a:lnTo>
                  <a:pt x="60" y="487"/>
                </a:lnTo>
                <a:lnTo>
                  <a:pt x="30" y="463"/>
                </a:lnTo>
                <a:close/>
              </a:path>
            </a:pathLst>
          </a:custGeom>
          <a:solidFill>
            <a:srgbClr val="7B3B65"/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1" name="Freeform 269"/>
          <p:cNvSpPr>
            <a:spLocks/>
          </p:cNvSpPr>
          <p:nvPr/>
        </p:nvSpPr>
        <p:spPr bwMode="auto">
          <a:xfrm>
            <a:off x="19938234" y="12342373"/>
            <a:ext cx="324045" cy="441879"/>
          </a:xfrm>
          <a:custGeom>
            <a:avLst/>
            <a:gdLst>
              <a:gd name="T0" fmla="*/ 0 w 66"/>
              <a:gd name="T1" fmla="*/ 2147483647 h 91"/>
              <a:gd name="T2" fmla="*/ 2147483647 w 66"/>
              <a:gd name="T3" fmla="*/ 2147483647 h 91"/>
              <a:gd name="T4" fmla="*/ 2147483647 w 66"/>
              <a:gd name="T5" fmla="*/ 2147483647 h 91"/>
              <a:gd name="T6" fmla="*/ 2147483647 w 66"/>
              <a:gd name="T7" fmla="*/ 2147483647 h 91"/>
              <a:gd name="T8" fmla="*/ 2147483647 w 66"/>
              <a:gd name="T9" fmla="*/ 2147483647 h 91"/>
              <a:gd name="T10" fmla="*/ 2147483647 w 66"/>
              <a:gd name="T11" fmla="*/ 2147483647 h 91"/>
              <a:gd name="T12" fmla="*/ 2147483647 w 66"/>
              <a:gd name="T13" fmla="*/ 0 h 91"/>
              <a:gd name="T14" fmla="*/ 2147483647 w 66"/>
              <a:gd name="T15" fmla="*/ 2147483647 h 91"/>
              <a:gd name="T16" fmla="*/ 0 w 66"/>
              <a:gd name="T17" fmla="*/ 2147483647 h 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66" h="91">
                <a:moveTo>
                  <a:pt x="0" y="18"/>
                </a:moveTo>
                <a:lnTo>
                  <a:pt x="12" y="48"/>
                </a:lnTo>
                <a:lnTo>
                  <a:pt x="18" y="72"/>
                </a:lnTo>
                <a:lnTo>
                  <a:pt x="36" y="91"/>
                </a:lnTo>
                <a:lnTo>
                  <a:pt x="48" y="66"/>
                </a:lnTo>
                <a:lnTo>
                  <a:pt x="66" y="30"/>
                </a:lnTo>
                <a:lnTo>
                  <a:pt x="66" y="0"/>
                </a:lnTo>
                <a:lnTo>
                  <a:pt x="42" y="12"/>
                </a:lnTo>
                <a:lnTo>
                  <a:pt x="0" y="18"/>
                </a:lnTo>
                <a:close/>
              </a:path>
            </a:pathLst>
          </a:custGeom>
          <a:solidFill>
            <a:srgbClr val="7B3B65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2" name="Freeform 271"/>
          <p:cNvSpPr>
            <a:spLocks/>
          </p:cNvSpPr>
          <p:nvPr/>
        </p:nvSpPr>
        <p:spPr bwMode="auto">
          <a:xfrm>
            <a:off x="16821532" y="7711505"/>
            <a:ext cx="842510" cy="983914"/>
          </a:xfrm>
          <a:custGeom>
            <a:avLst/>
            <a:gdLst>
              <a:gd name="T0" fmla="*/ 2147483647 w 174"/>
              <a:gd name="T1" fmla="*/ 2147483647 h 204"/>
              <a:gd name="T2" fmla="*/ 0 w 174"/>
              <a:gd name="T3" fmla="*/ 2147483647 h 204"/>
              <a:gd name="T4" fmla="*/ 0 w 174"/>
              <a:gd name="T5" fmla="*/ 2147483647 h 204"/>
              <a:gd name="T6" fmla="*/ 2147483647 w 174"/>
              <a:gd name="T7" fmla="*/ 2147483647 h 204"/>
              <a:gd name="T8" fmla="*/ 2147483647 w 174"/>
              <a:gd name="T9" fmla="*/ 2147483647 h 204"/>
              <a:gd name="T10" fmla="*/ 2147483647 w 174"/>
              <a:gd name="T11" fmla="*/ 2147483647 h 204"/>
              <a:gd name="T12" fmla="*/ 2147483647 w 174"/>
              <a:gd name="T13" fmla="*/ 2147483647 h 204"/>
              <a:gd name="T14" fmla="*/ 2147483647 w 174"/>
              <a:gd name="T15" fmla="*/ 0 h 204"/>
              <a:gd name="T16" fmla="*/ 2147483647 w 174"/>
              <a:gd name="T17" fmla="*/ 2147483647 h 204"/>
              <a:gd name="T18" fmla="*/ 2147483647 w 174"/>
              <a:gd name="T19" fmla="*/ 2147483647 h 204"/>
              <a:gd name="T20" fmla="*/ 2147483647 w 174"/>
              <a:gd name="T21" fmla="*/ 2147483647 h 204"/>
              <a:gd name="T22" fmla="*/ 2147483647 w 174"/>
              <a:gd name="T23" fmla="*/ 2147483647 h 204"/>
              <a:gd name="T24" fmla="*/ 2147483647 w 174"/>
              <a:gd name="T25" fmla="*/ 2147483647 h 204"/>
              <a:gd name="T26" fmla="*/ 2147483647 w 174"/>
              <a:gd name="T27" fmla="*/ 2147483647 h 204"/>
              <a:gd name="T28" fmla="*/ 2147483647 w 174"/>
              <a:gd name="T29" fmla="*/ 2147483647 h 204"/>
              <a:gd name="T30" fmla="*/ 2147483647 w 174"/>
              <a:gd name="T31" fmla="*/ 2147483647 h 204"/>
              <a:gd name="T32" fmla="*/ 2147483647 w 174"/>
              <a:gd name="T33" fmla="*/ 2147483647 h 204"/>
              <a:gd name="T34" fmla="*/ 2147483647 w 174"/>
              <a:gd name="T35" fmla="*/ 2147483647 h 204"/>
              <a:gd name="T36" fmla="*/ 2147483647 w 174"/>
              <a:gd name="T37" fmla="*/ 2147483647 h 204"/>
              <a:gd name="T38" fmla="*/ 2147483647 w 174"/>
              <a:gd name="T39" fmla="*/ 2147483647 h 204"/>
              <a:gd name="T40" fmla="*/ 2147483647 w 174"/>
              <a:gd name="T41" fmla="*/ 2147483647 h 204"/>
              <a:gd name="T42" fmla="*/ 2147483647 w 174"/>
              <a:gd name="T43" fmla="*/ 2147483647 h 204"/>
              <a:gd name="T44" fmla="*/ 2147483647 w 174"/>
              <a:gd name="T45" fmla="*/ 2147483647 h 204"/>
              <a:gd name="T46" fmla="*/ 2147483647 w 174"/>
              <a:gd name="T47" fmla="*/ 2147483647 h 20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74" h="204">
                <a:moveTo>
                  <a:pt x="12" y="168"/>
                </a:moveTo>
                <a:lnTo>
                  <a:pt x="0" y="144"/>
                </a:lnTo>
                <a:lnTo>
                  <a:pt x="0" y="108"/>
                </a:lnTo>
                <a:lnTo>
                  <a:pt x="12" y="90"/>
                </a:lnTo>
                <a:lnTo>
                  <a:pt x="36" y="84"/>
                </a:lnTo>
                <a:lnTo>
                  <a:pt x="60" y="66"/>
                </a:lnTo>
                <a:lnTo>
                  <a:pt x="96" y="24"/>
                </a:lnTo>
                <a:lnTo>
                  <a:pt x="138" y="0"/>
                </a:lnTo>
                <a:lnTo>
                  <a:pt x="162" y="12"/>
                </a:lnTo>
                <a:lnTo>
                  <a:pt x="174" y="30"/>
                </a:lnTo>
                <a:lnTo>
                  <a:pt x="156" y="48"/>
                </a:lnTo>
                <a:lnTo>
                  <a:pt x="150" y="66"/>
                </a:lnTo>
                <a:lnTo>
                  <a:pt x="156" y="90"/>
                </a:lnTo>
                <a:lnTo>
                  <a:pt x="174" y="108"/>
                </a:lnTo>
                <a:lnTo>
                  <a:pt x="156" y="120"/>
                </a:lnTo>
                <a:lnTo>
                  <a:pt x="150" y="132"/>
                </a:lnTo>
                <a:lnTo>
                  <a:pt x="138" y="150"/>
                </a:lnTo>
                <a:lnTo>
                  <a:pt x="126" y="168"/>
                </a:lnTo>
                <a:lnTo>
                  <a:pt x="114" y="198"/>
                </a:lnTo>
                <a:lnTo>
                  <a:pt x="90" y="204"/>
                </a:lnTo>
                <a:lnTo>
                  <a:pt x="72" y="192"/>
                </a:lnTo>
                <a:lnTo>
                  <a:pt x="42" y="192"/>
                </a:lnTo>
                <a:lnTo>
                  <a:pt x="24" y="192"/>
                </a:lnTo>
                <a:lnTo>
                  <a:pt x="12" y="1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3" name="Freeform 274"/>
          <p:cNvSpPr>
            <a:spLocks/>
          </p:cNvSpPr>
          <p:nvPr/>
        </p:nvSpPr>
        <p:spPr bwMode="auto">
          <a:xfrm>
            <a:off x="17552102" y="8200517"/>
            <a:ext cx="524358" cy="642192"/>
          </a:xfrm>
          <a:custGeom>
            <a:avLst/>
            <a:gdLst>
              <a:gd name="T0" fmla="*/ 2147483647 w 108"/>
              <a:gd name="T1" fmla="*/ 2147483647 h 132"/>
              <a:gd name="T2" fmla="*/ 2147483647 w 108"/>
              <a:gd name="T3" fmla="*/ 2147483647 h 132"/>
              <a:gd name="T4" fmla="*/ 0 w 108"/>
              <a:gd name="T5" fmla="*/ 2147483647 h 132"/>
              <a:gd name="T6" fmla="*/ 2147483647 w 108"/>
              <a:gd name="T7" fmla="*/ 2147483647 h 132"/>
              <a:gd name="T8" fmla="*/ 2147483647 w 108"/>
              <a:gd name="T9" fmla="*/ 2147483647 h 132"/>
              <a:gd name="T10" fmla="*/ 2147483647 w 108"/>
              <a:gd name="T11" fmla="*/ 2147483647 h 132"/>
              <a:gd name="T12" fmla="*/ 2147483647 w 108"/>
              <a:gd name="T13" fmla="*/ 2147483647 h 132"/>
              <a:gd name="T14" fmla="*/ 2147483647 w 108"/>
              <a:gd name="T15" fmla="*/ 0 h 132"/>
              <a:gd name="T16" fmla="*/ 2147483647 w 108"/>
              <a:gd name="T17" fmla="*/ 2147483647 h 132"/>
              <a:gd name="T18" fmla="*/ 2147483647 w 108"/>
              <a:gd name="T19" fmla="*/ 2147483647 h 132"/>
              <a:gd name="T20" fmla="*/ 2147483647 w 108"/>
              <a:gd name="T21" fmla="*/ 2147483647 h 132"/>
              <a:gd name="T22" fmla="*/ 2147483647 w 108"/>
              <a:gd name="T23" fmla="*/ 2147483647 h 132"/>
              <a:gd name="T24" fmla="*/ 2147483647 w 108"/>
              <a:gd name="T25" fmla="*/ 2147483647 h 132"/>
              <a:gd name="T26" fmla="*/ 2147483647 w 108"/>
              <a:gd name="T27" fmla="*/ 2147483647 h 132"/>
              <a:gd name="T28" fmla="*/ 2147483647 w 108"/>
              <a:gd name="T29" fmla="*/ 2147483647 h 132"/>
              <a:gd name="T30" fmla="*/ 2147483647 w 108"/>
              <a:gd name="T31" fmla="*/ 2147483647 h 132"/>
              <a:gd name="T32" fmla="*/ 2147483647 w 108"/>
              <a:gd name="T33" fmla="*/ 2147483647 h 132"/>
              <a:gd name="T34" fmla="*/ 2147483647 w 108"/>
              <a:gd name="T35" fmla="*/ 2147483647 h 132"/>
              <a:gd name="T36" fmla="*/ 2147483647 w 108"/>
              <a:gd name="T37" fmla="*/ 2147483647 h 132"/>
              <a:gd name="T38" fmla="*/ 2147483647 w 108"/>
              <a:gd name="T39" fmla="*/ 2147483647 h 132"/>
              <a:gd name="T40" fmla="*/ 2147483647 w 108"/>
              <a:gd name="T41" fmla="*/ 2147483647 h 132"/>
              <a:gd name="T42" fmla="*/ 2147483647 w 108"/>
              <a:gd name="T43" fmla="*/ 2147483647 h 132"/>
              <a:gd name="T44" fmla="*/ 2147483647 w 108"/>
              <a:gd name="T45" fmla="*/ 2147483647 h 132"/>
              <a:gd name="T46" fmla="*/ 2147483647 w 108"/>
              <a:gd name="T47" fmla="*/ 2147483647 h 13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08" h="132">
                <a:moveTo>
                  <a:pt x="12" y="126"/>
                </a:moveTo>
                <a:lnTo>
                  <a:pt x="12" y="108"/>
                </a:lnTo>
                <a:lnTo>
                  <a:pt x="0" y="84"/>
                </a:lnTo>
                <a:lnTo>
                  <a:pt x="6" y="66"/>
                </a:lnTo>
                <a:lnTo>
                  <a:pt x="24" y="24"/>
                </a:lnTo>
                <a:lnTo>
                  <a:pt x="36" y="12"/>
                </a:lnTo>
                <a:lnTo>
                  <a:pt x="66" y="6"/>
                </a:lnTo>
                <a:lnTo>
                  <a:pt x="108" y="0"/>
                </a:lnTo>
                <a:lnTo>
                  <a:pt x="108" y="12"/>
                </a:lnTo>
                <a:lnTo>
                  <a:pt x="90" y="12"/>
                </a:lnTo>
                <a:lnTo>
                  <a:pt x="54" y="24"/>
                </a:lnTo>
                <a:lnTo>
                  <a:pt x="42" y="42"/>
                </a:lnTo>
                <a:lnTo>
                  <a:pt x="84" y="42"/>
                </a:lnTo>
                <a:lnTo>
                  <a:pt x="90" y="60"/>
                </a:lnTo>
                <a:lnTo>
                  <a:pt x="78" y="66"/>
                </a:lnTo>
                <a:lnTo>
                  <a:pt x="66" y="78"/>
                </a:lnTo>
                <a:lnTo>
                  <a:pt x="90" y="102"/>
                </a:lnTo>
                <a:lnTo>
                  <a:pt x="96" y="126"/>
                </a:lnTo>
                <a:lnTo>
                  <a:pt x="72" y="126"/>
                </a:lnTo>
                <a:lnTo>
                  <a:pt x="54" y="108"/>
                </a:lnTo>
                <a:lnTo>
                  <a:pt x="36" y="84"/>
                </a:lnTo>
                <a:lnTo>
                  <a:pt x="36" y="114"/>
                </a:lnTo>
                <a:lnTo>
                  <a:pt x="36" y="132"/>
                </a:lnTo>
                <a:lnTo>
                  <a:pt x="1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4" name="Freeform 275"/>
          <p:cNvSpPr>
            <a:spLocks/>
          </p:cNvSpPr>
          <p:nvPr/>
        </p:nvSpPr>
        <p:spPr bwMode="auto">
          <a:xfrm>
            <a:off x="16361980" y="8931087"/>
            <a:ext cx="983910" cy="223884"/>
          </a:xfrm>
          <a:custGeom>
            <a:avLst/>
            <a:gdLst>
              <a:gd name="T0" fmla="*/ 0 w 34"/>
              <a:gd name="T1" fmla="*/ 2147483647 h 8"/>
              <a:gd name="T2" fmla="*/ 2147483647 w 34"/>
              <a:gd name="T3" fmla="*/ 0 h 8"/>
              <a:gd name="T4" fmla="*/ 2147483647 w 34"/>
              <a:gd name="T5" fmla="*/ 0 h 8"/>
              <a:gd name="T6" fmla="*/ 2147483647 w 34"/>
              <a:gd name="T7" fmla="*/ 2147483647 h 8"/>
              <a:gd name="T8" fmla="*/ 2147483647 w 34"/>
              <a:gd name="T9" fmla="*/ 2147483647 h 8"/>
              <a:gd name="T10" fmla="*/ 2147483647 w 34"/>
              <a:gd name="T11" fmla="*/ 2147483647 h 8"/>
              <a:gd name="T12" fmla="*/ 2147483647 w 34"/>
              <a:gd name="T13" fmla="*/ 2147483647 h 8"/>
              <a:gd name="T14" fmla="*/ 2147483647 w 34"/>
              <a:gd name="T15" fmla="*/ 2147483647 h 8"/>
              <a:gd name="T16" fmla="*/ 2147483647 w 34"/>
              <a:gd name="T17" fmla="*/ 2147483647 h 8"/>
              <a:gd name="T18" fmla="*/ 2147483647 w 34"/>
              <a:gd name="T19" fmla="*/ 2147483647 h 8"/>
              <a:gd name="T20" fmla="*/ 0 w 34"/>
              <a:gd name="T21" fmla="*/ 2147483647 h 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" h="8">
                <a:moveTo>
                  <a:pt x="0" y="1"/>
                </a:moveTo>
                <a:cubicBezTo>
                  <a:pt x="9" y="0"/>
                  <a:pt x="9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3" y="3"/>
                  <a:pt x="23" y="3"/>
                  <a:pt x="23" y="3"/>
                </a:cubicBezTo>
                <a:cubicBezTo>
                  <a:pt x="31" y="5"/>
                  <a:pt x="31" y="5"/>
                  <a:pt x="31" y="5"/>
                </a:cubicBezTo>
                <a:cubicBezTo>
                  <a:pt x="34" y="8"/>
                  <a:pt x="34" y="8"/>
                  <a:pt x="34" y="8"/>
                </a:cubicBezTo>
                <a:cubicBezTo>
                  <a:pt x="26" y="7"/>
                  <a:pt x="26" y="7"/>
                  <a:pt x="26" y="7"/>
                </a:cubicBezTo>
                <a:cubicBezTo>
                  <a:pt x="19" y="6"/>
                  <a:pt x="19" y="6"/>
                  <a:pt x="19" y="6"/>
                </a:cubicBezTo>
                <a:cubicBezTo>
                  <a:pt x="19" y="6"/>
                  <a:pt x="10" y="4"/>
                  <a:pt x="8" y="4"/>
                </a:cubicBezTo>
                <a:cubicBezTo>
                  <a:pt x="7" y="3"/>
                  <a:pt x="0" y="1"/>
                  <a:pt x="0" y="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5" name="Freeform 451"/>
          <p:cNvSpPr>
            <a:spLocks/>
          </p:cNvSpPr>
          <p:nvPr/>
        </p:nvSpPr>
        <p:spPr bwMode="auto">
          <a:xfrm>
            <a:off x="18883623" y="8153384"/>
            <a:ext cx="801270" cy="689326"/>
          </a:xfrm>
          <a:custGeom>
            <a:avLst/>
            <a:gdLst>
              <a:gd name="T0" fmla="*/ 2147483647 w 575"/>
              <a:gd name="T1" fmla="*/ 2147483647 h 488"/>
              <a:gd name="T2" fmla="*/ 2147483647 w 575"/>
              <a:gd name="T3" fmla="*/ 2147483647 h 488"/>
              <a:gd name="T4" fmla="*/ 2147483647 w 575"/>
              <a:gd name="T5" fmla="*/ 2147483647 h 488"/>
              <a:gd name="T6" fmla="*/ 2147483647 w 575"/>
              <a:gd name="T7" fmla="*/ 2147483647 h 488"/>
              <a:gd name="T8" fmla="*/ 2147483647 w 575"/>
              <a:gd name="T9" fmla="*/ 0 h 488"/>
              <a:gd name="T10" fmla="*/ 2147483647 w 575"/>
              <a:gd name="T11" fmla="*/ 2147483647 h 488"/>
              <a:gd name="T12" fmla="*/ 0 w 575"/>
              <a:gd name="T13" fmla="*/ 2147483647 h 488"/>
              <a:gd name="T14" fmla="*/ 2147483647 w 575"/>
              <a:gd name="T15" fmla="*/ 2147483647 h 488"/>
              <a:gd name="T16" fmla="*/ 2147483647 w 575"/>
              <a:gd name="T17" fmla="*/ 2147483647 h 488"/>
              <a:gd name="T18" fmla="*/ 2147483647 w 575"/>
              <a:gd name="T19" fmla="*/ 2147483647 h 488"/>
              <a:gd name="T20" fmla="*/ 2147483647 w 575"/>
              <a:gd name="T21" fmla="*/ 2147483647 h 488"/>
              <a:gd name="T22" fmla="*/ 2147483647 w 575"/>
              <a:gd name="T23" fmla="*/ 2147483647 h 488"/>
              <a:gd name="T24" fmla="*/ 2147483647 w 575"/>
              <a:gd name="T25" fmla="*/ 2147483647 h 488"/>
              <a:gd name="T26" fmla="*/ 2147483647 w 575"/>
              <a:gd name="T27" fmla="*/ 2147483647 h 488"/>
              <a:gd name="T28" fmla="*/ 2147483647 w 575"/>
              <a:gd name="T29" fmla="*/ 2147483647 h 488"/>
              <a:gd name="T30" fmla="*/ 2147483647 w 575"/>
              <a:gd name="T31" fmla="*/ 2147483647 h 488"/>
              <a:gd name="T32" fmla="*/ 2147483647 w 575"/>
              <a:gd name="T33" fmla="*/ 2147483647 h 488"/>
              <a:gd name="T34" fmla="*/ 2147483647 w 575"/>
              <a:gd name="T35" fmla="*/ 2147483647 h 488"/>
              <a:gd name="T36" fmla="*/ 2147483647 w 575"/>
              <a:gd name="T37" fmla="*/ 2147483647 h 488"/>
              <a:gd name="T38" fmla="*/ 2147483647 w 575"/>
              <a:gd name="T39" fmla="*/ 2147483647 h 488"/>
              <a:gd name="T40" fmla="*/ 2147483647 w 575"/>
              <a:gd name="T41" fmla="*/ 2147483647 h 488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75" h="488">
                <a:moveTo>
                  <a:pt x="410" y="71"/>
                </a:moveTo>
                <a:lnTo>
                  <a:pt x="321" y="142"/>
                </a:lnTo>
                <a:lnTo>
                  <a:pt x="233" y="142"/>
                </a:lnTo>
                <a:lnTo>
                  <a:pt x="178" y="71"/>
                </a:lnTo>
                <a:lnTo>
                  <a:pt x="107" y="0"/>
                </a:lnTo>
                <a:lnTo>
                  <a:pt x="36" y="19"/>
                </a:lnTo>
                <a:lnTo>
                  <a:pt x="0" y="90"/>
                </a:lnTo>
                <a:lnTo>
                  <a:pt x="72" y="124"/>
                </a:lnTo>
                <a:lnTo>
                  <a:pt x="89" y="159"/>
                </a:lnTo>
                <a:lnTo>
                  <a:pt x="107" y="213"/>
                </a:lnTo>
                <a:lnTo>
                  <a:pt x="160" y="213"/>
                </a:lnTo>
                <a:lnTo>
                  <a:pt x="197" y="230"/>
                </a:lnTo>
                <a:lnTo>
                  <a:pt x="321" y="283"/>
                </a:lnTo>
                <a:lnTo>
                  <a:pt x="446" y="353"/>
                </a:lnTo>
                <a:lnTo>
                  <a:pt x="465" y="389"/>
                </a:lnTo>
                <a:lnTo>
                  <a:pt x="393" y="424"/>
                </a:lnTo>
                <a:lnTo>
                  <a:pt x="465" y="442"/>
                </a:lnTo>
                <a:lnTo>
                  <a:pt x="518" y="459"/>
                </a:lnTo>
                <a:lnTo>
                  <a:pt x="575" y="488"/>
                </a:lnTo>
                <a:lnTo>
                  <a:pt x="575" y="122"/>
                </a:lnTo>
                <a:lnTo>
                  <a:pt x="410" y="7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6" name="Freeform 452"/>
          <p:cNvSpPr>
            <a:spLocks/>
          </p:cNvSpPr>
          <p:nvPr/>
        </p:nvSpPr>
        <p:spPr bwMode="auto">
          <a:xfrm>
            <a:off x="19684893" y="8318351"/>
            <a:ext cx="648086" cy="630409"/>
          </a:xfrm>
          <a:custGeom>
            <a:avLst/>
            <a:gdLst>
              <a:gd name="T0" fmla="*/ 2147483647 w 460"/>
              <a:gd name="T1" fmla="*/ 2147483647 h 443"/>
              <a:gd name="T2" fmla="*/ 2147483647 w 460"/>
              <a:gd name="T3" fmla="*/ 2147483647 h 443"/>
              <a:gd name="T4" fmla="*/ 2147483647 w 460"/>
              <a:gd name="T5" fmla="*/ 2147483647 h 443"/>
              <a:gd name="T6" fmla="*/ 2147483647 w 460"/>
              <a:gd name="T7" fmla="*/ 2147483647 h 443"/>
              <a:gd name="T8" fmla="*/ 2147483647 w 460"/>
              <a:gd name="T9" fmla="*/ 2147483647 h 443"/>
              <a:gd name="T10" fmla="*/ 2147483647 w 460"/>
              <a:gd name="T11" fmla="*/ 2147483647 h 443"/>
              <a:gd name="T12" fmla="*/ 0 w 460"/>
              <a:gd name="T13" fmla="*/ 0 h 443"/>
              <a:gd name="T14" fmla="*/ 0 w 460"/>
              <a:gd name="T15" fmla="*/ 2147483647 h 443"/>
              <a:gd name="T16" fmla="*/ 2147483647 w 460"/>
              <a:gd name="T17" fmla="*/ 2147483647 h 443"/>
              <a:gd name="T18" fmla="*/ 2147483647 w 460"/>
              <a:gd name="T19" fmla="*/ 2147483647 h 443"/>
              <a:gd name="T20" fmla="*/ 2147483647 w 460"/>
              <a:gd name="T21" fmla="*/ 2147483647 h 443"/>
              <a:gd name="T22" fmla="*/ 2147483647 w 460"/>
              <a:gd name="T23" fmla="*/ 2147483647 h 443"/>
              <a:gd name="T24" fmla="*/ 2147483647 w 460"/>
              <a:gd name="T25" fmla="*/ 2147483647 h 443"/>
              <a:gd name="T26" fmla="*/ 2147483647 w 460"/>
              <a:gd name="T27" fmla="*/ 2147483647 h 443"/>
              <a:gd name="T28" fmla="*/ 2147483647 w 460"/>
              <a:gd name="T29" fmla="*/ 2147483647 h 443"/>
              <a:gd name="T30" fmla="*/ 2147483647 w 460"/>
              <a:gd name="T31" fmla="*/ 2147483647 h 443"/>
              <a:gd name="T32" fmla="*/ 2147483647 w 460"/>
              <a:gd name="T33" fmla="*/ 2147483647 h 443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460" h="443">
                <a:moveTo>
                  <a:pt x="353" y="302"/>
                </a:moveTo>
                <a:lnTo>
                  <a:pt x="336" y="249"/>
                </a:lnTo>
                <a:lnTo>
                  <a:pt x="372" y="214"/>
                </a:lnTo>
                <a:lnTo>
                  <a:pt x="283" y="161"/>
                </a:lnTo>
                <a:lnTo>
                  <a:pt x="247" y="108"/>
                </a:lnTo>
                <a:lnTo>
                  <a:pt x="122" y="37"/>
                </a:lnTo>
                <a:lnTo>
                  <a:pt x="0" y="0"/>
                </a:lnTo>
                <a:lnTo>
                  <a:pt x="0" y="366"/>
                </a:lnTo>
                <a:lnTo>
                  <a:pt x="14" y="373"/>
                </a:lnTo>
                <a:lnTo>
                  <a:pt x="67" y="373"/>
                </a:lnTo>
                <a:lnTo>
                  <a:pt x="122" y="320"/>
                </a:lnTo>
                <a:lnTo>
                  <a:pt x="211" y="284"/>
                </a:lnTo>
                <a:lnTo>
                  <a:pt x="264" y="320"/>
                </a:lnTo>
                <a:lnTo>
                  <a:pt x="389" y="408"/>
                </a:lnTo>
                <a:lnTo>
                  <a:pt x="460" y="443"/>
                </a:lnTo>
                <a:lnTo>
                  <a:pt x="460" y="337"/>
                </a:lnTo>
                <a:lnTo>
                  <a:pt x="353" y="3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7" name="Freeform 507"/>
          <p:cNvSpPr>
            <a:spLocks/>
          </p:cNvSpPr>
          <p:nvPr/>
        </p:nvSpPr>
        <p:spPr bwMode="auto">
          <a:xfrm>
            <a:off x="13416136" y="2550385"/>
            <a:ext cx="5597105" cy="3888515"/>
          </a:xfrm>
          <a:custGeom>
            <a:avLst/>
            <a:gdLst>
              <a:gd name="T0" fmla="*/ 2147483647 w 950"/>
              <a:gd name="T1" fmla="*/ 2147483647 h 660"/>
              <a:gd name="T2" fmla="*/ 2147483647 w 950"/>
              <a:gd name="T3" fmla="*/ 2147483647 h 660"/>
              <a:gd name="T4" fmla="*/ 2147483647 w 950"/>
              <a:gd name="T5" fmla="*/ 2147483647 h 660"/>
              <a:gd name="T6" fmla="*/ 2147483647 w 950"/>
              <a:gd name="T7" fmla="*/ 2147483647 h 660"/>
              <a:gd name="T8" fmla="*/ 2147483647 w 950"/>
              <a:gd name="T9" fmla="*/ 2147483647 h 660"/>
              <a:gd name="T10" fmla="*/ 2147483647 w 950"/>
              <a:gd name="T11" fmla="*/ 2147483647 h 660"/>
              <a:gd name="T12" fmla="*/ 2147483647 w 950"/>
              <a:gd name="T13" fmla="*/ 2147483647 h 660"/>
              <a:gd name="T14" fmla="*/ 2147483647 w 950"/>
              <a:gd name="T15" fmla="*/ 2147483647 h 660"/>
              <a:gd name="T16" fmla="*/ 2147483647 w 950"/>
              <a:gd name="T17" fmla="*/ 2147483647 h 660"/>
              <a:gd name="T18" fmla="*/ 2147483647 w 950"/>
              <a:gd name="T19" fmla="*/ 2147483647 h 660"/>
              <a:gd name="T20" fmla="*/ 2147483647 w 950"/>
              <a:gd name="T21" fmla="*/ 2147483647 h 660"/>
              <a:gd name="T22" fmla="*/ 2147483647 w 950"/>
              <a:gd name="T23" fmla="*/ 2147483647 h 660"/>
              <a:gd name="T24" fmla="*/ 2147483647 w 950"/>
              <a:gd name="T25" fmla="*/ 2147483647 h 660"/>
              <a:gd name="T26" fmla="*/ 2147483647 w 950"/>
              <a:gd name="T27" fmla="*/ 2147483647 h 660"/>
              <a:gd name="T28" fmla="*/ 2147483647 w 950"/>
              <a:gd name="T29" fmla="*/ 2147483647 h 660"/>
              <a:gd name="T30" fmla="*/ 2147483647 w 950"/>
              <a:gd name="T31" fmla="*/ 2147483647 h 660"/>
              <a:gd name="T32" fmla="*/ 2147483647 w 950"/>
              <a:gd name="T33" fmla="*/ 2147483647 h 660"/>
              <a:gd name="T34" fmla="*/ 2147483647 w 950"/>
              <a:gd name="T35" fmla="*/ 2147483647 h 660"/>
              <a:gd name="T36" fmla="*/ 2147483647 w 950"/>
              <a:gd name="T37" fmla="*/ 2147483647 h 660"/>
              <a:gd name="T38" fmla="*/ 2147483647 w 950"/>
              <a:gd name="T39" fmla="*/ 2147483647 h 660"/>
              <a:gd name="T40" fmla="*/ 2147483647 w 950"/>
              <a:gd name="T41" fmla="*/ 2147483647 h 660"/>
              <a:gd name="T42" fmla="*/ 2147483647 w 950"/>
              <a:gd name="T43" fmla="*/ 2147483647 h 660"/>
              <a:gd name="T44" fmla="*/ 2147483647 w 950"/>
              <a:gd name="T45" fmla="*/ 2147483647 h 660"/>
              <a:gd name="T46" fmla="*/ 2147483647 w 950"/>
              <a:gd name="T47" fmla="*/ 2147483647 h 660"/>
              <a:gd name="T48" fmla="*/ 2147483647 w 950"/>
              <a:gd name="T49" fmla="*/ 2147483647 h 660"/>
              <a:gd name="T50" fmla="*/ 2147483647 w 950"/>
              <a:gd name="T51" fmla="*/ 2147483647 h 660"/>
              <a:gd name="T52" fmla="*/ 2147483647 w 950"/>
              <a:gd name="T53" fmla="*/ 2147483647 h 660"/>
              <a:gd name="T54" fmla="*/ 2147483647 w 950"/>
              <a:gd name="T55" fmla="*/ 2147483647 h 660"/>
              <a:gd name="T56" fmla="*/ 2147483647 w 950"/>
              <a:gd name="T57" fmla="*/ 2147483647 h 660"/>
              <a:gd name="T58" fmla="*/ 2147483647 w 950"/>
              <a:gd name="T59" fmla="*/ 2147483647 h 660"/>
              <a:gd name="T60" fmla="*/ 2147483647 w 950"/>
              <a:gd name="T61" fmla="*/ 2147483647 h 660"/>
              <a:gd name="T62" fmla="*/ 2147483647 w 950"/>
              <a:gd name="T63" fmla="*/ 2147483647 h 660"/>
              <a:gd name="T64" fmla="*/ 2147483647 w 950"/>
              <a:gd name="T65" fmla="*/ 2147483647 h 660"/>
              <a:gd name="T66" fmla="*/ 2147483647 w 950"/>
              <a:gd name="T67" fmla="*/ 2147483647 h 660"/>
              <a:gd name="T68" fmla="*/ 2147483647 w 950"/>
              <a:gd name="T69" fmla="*/ 2147483647 h 660"/>
              <a:gd name="T70" fmla="*/ 2147483647 w 950"/>
              <a:gd name="T71" fmla="*/ 2147483647 h 660"/>
              <a:gd name="T72" fmla="*/ 2147483647 w 950"/>
              <a:gd name="T73" fmla="*/ 2147483647 h 660"/>
              <a:gd name="T74" fmla="*/ 2147483647 w 950"/>
              <a:gd name="T75" fmla="*/ 2147483647 h 660"/>
              <a:gd name="T76" fmla="*/ 2147483647 w 950"/>
              <a:gd name="T77" fmla="*/ 2147483647 h 660"/>
              <a:gd name="T78" fmla="*/ 2147483647 w 950"/>
              <a:gd name="T79" fmla="*/ 2147483647 h 660"/>
              <a:gd name="T80" fmla="*/ 2147483647 w 950"/>
              <a:gd name="T81" fmla="*/ 2147483647 h 660"/>
              <a:gd name="T82" fmla="*/ 2147483647 w 950"/>
              <a:gd name="T83" fmla="*/ 2147483647 h 660"/>
              <a:gd name="T84" fmla="*/ 2147483647 w 950"/>
              <a:gd name="T85" fmla="*/ 2147483647 h 660"/>
              <a:gd name="T86" fmla="*/ 2147483647 w 950"/>
              <a:gd name="T87" fmla="*/ 2147483647 h 660"/>
              <a:gd name="T88" fmla="*/ 2147483647 w 950"/>
              <a:gd name="T89" fmla="*/ 2147483647 h 660"/>
              <a:gd name="T90" fmla="*/ 2147483647 w 950"/>
              <a:gd name="T91" fmla="*/ 2147483647 h 660"/>
              <a:gd name="T92" fmla="*/ 2147483647 w 950"/>
              <a:gd name="T93" fmla="*/ 2147483647 h 660"/>
              <a:gd name="T94" fmla="*/ 2147483647 w 950"/>
              <a:gd name="T95" fmla="*/ 2147483647 h 660"/>
              <a:gd name="T96" fmla="*/ 2147483647 w 950"/>
              <a:gd name="T97" fmla="*/ 2147483647 h 660"/>
              <a:gd name="T98" fmla="*/ 2147483647 w 950"/>
              <a:gd name="T99" fmla="*/ 2147483647 h 660"/>
              <a:gd name="T100" fmla="*/ 2147483647 w 950"/>
              <a:gd name="T101" fmla="*/ 2147483647 h 660"/>
              <a:gd name="T102" fmla="*/ 2147483647 w 950"/>
              <a:gd name="T103" fmla="*/ 2147483647 h 660"/>
              <a:gd name="T104" fmla="*/ 2147483647 w 950"/>
              <a:gd name="T105" fmla="*/ 2147483647 h 660"/>
              <a:gd name="T106" fmla="*/ 2147483647 w 950"/>
              <a:gd name="T107" fmla="*/ 2147483647 h 660"/>
              <a:gd name="T108" fmla="*/ 2147483647 w 950"/>
              <a:gd name="T109" fmla="*/ 2147483647 h 660"/>
              <a:gd name="T110" fmla="*/ 2147483647 w 950"/>
              <a:gd name="T111" fmla="*/ 2147483647 h 660"/>
              <a:gd name="T112" fmla="*/ 2147483647 w 950"/>
              <a:gd name="T113" fmla="*/ 2147483647 h 660"/>
              <a:gd name="T114" fmla="*/ 2147483647 w 950"/>
              <a:gd name="T115" fmla="*/ 2147483647 h 660"/>
              <a:gd name="T116" fmla="*/ 2147483647 w 950"/>
              <a:gd name="T117" fmla="*/ 2147483647 h 660"/>
              <a:gd name="T118" fmla="*/ 2147483647 w 950"/>
              <a:gd name="T119" fmla="*/ 2147483647 h 660"/>
              <a:gd name="T120" fmla="*/ 2147483647 w 950"/>
              <a:gd name="T121" fmla="*/ 2147483647 h 66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950" h="660">
                <a:moveTo>
                  <a:pt x="890" y="118"/>
                </a:moveTo>
                <a:lnTo>
                  <a:pt x="890" y="118"/>
                </a:lnTo>
                <a:lnTo>
                  <a:pt x="880" y="98"/>
                </a:lnTo>
                <a:lnTo>
                  <a:pt x="840" y="88"/>
                </a:lnTo>
                <a:lnTo>
                  <a:pt x="792" y="0"/>
                </a:lnTo>
                <a:lnTo>
                  <a:pt x="746" y="0"/>
                </a:lnTo>
                <a:lnTo>
                  <a:pt x="732" y="24"/>
                </a:lnTo>
                <a:lnTo>
                  <a:pt x="702" y="78"/>
                </a:lnTo>
                <a:lnTo>
                  <a:pt x="672" y="78"/>
                </a:lnTo>
                <a:lnTo>
                  <a:pt x="668" y="88"/>
                </a:lnTo>
                <a:lnTo>
                  <a:pt x="668" y="90"/>
                </a:lnTo>
                <a:lnTo>
                  <a:pt x="670" y="90"/>
                </a:lnTo>
                <a:lnTo>
                  <a:pt x="672" y="90"/>
                </a:lnTo>
                <a:lnTo>
                  <a:pt x="672" y="92"/>
                </a:lnTo>
                <a:lnTo>
                  <a:pt x="674" y="92"/>
                </a:lnTo>
                <a:lnTo>
                  <a:pt x="676" y="92"/>
                </a:lnTo>
                <a:lnTo>
                  <a:pt x="676" y="94"/>
                </a:lnTo>
                <a:lnTo>
                  <a:pt x="678" y="94"/>
                </a:lnTo>
                <a:lnTo>
                  <a:pt x="676" y="94"/>
                </a:lnTo>
                <a:lnTo>
                  <a:pt x="676" y="92"/>
                </a:lnTo>
                <a:lnTo>
                  <a:pt x="674" y="92"/>
                </a:lnTo>
                <a:lnTo>
                  <a:pt x="672" y="92"/>
                </a:lnTo>
                <a:lnTo>
                  <a:pt x="672" y="90"/>
                </a:lnTo>
                <a:lnTo>
                  <a:pt x="670" y="90"/>
                </a:lnTo>
                <a:lnTo>
                  <a:pt x="668" y="90"/>
                </a:lnTo>
                <a:lnTo>
                  <a:pt x="668" y="88"/>
                </a:lnTo>
                <a:lnTo>
                  <a:pt x="658" y="108"/>
                </a:lnTo>
                <a:lnTo>
                  <a:pt x="658" y="132"/>
                </a:lnTo>
                <a:lnTo>
                  <a:pt x="702" y="138"/>
                </a:lnTo>
                <a:lnTo>
                  <a:pt x="712" y="158"/>
                </a:lnTo>
                <a:lnTo>
                  <a:pt x="668" y="172"/>
                </a:lnTo>
                <a:lnTo>
                  <a:pt x="632" y="188"/>
                </a:lnTo>
                <a:lnTo>
                  <a:pt x="598" y="202"/>
                </a:lnTo>
                <a:lnTo>
                  <a:pt x="588" y="236"/>
                </a:lnTo>
                <a:lnTo>
                  <a:pt x="534" y="242"/>
                </a:lnTo>
                <a:lnTo>
                  <a:pt x="480" y="276"/>
                </a:lnTo>
                <a:lnTo>
                  <a:pt x="430" y="252"/>
                </a:lnTo>
                <a:lnTo>
                  <a:pt x="370" y="246"/>
                </a:lnTo>
                <a:lnTo>
                  <a:pt x="326" y="202"/>
                </a:lnTo>
                <a:lnTo>
                  <a:pt x="262" y="182"/>
                </a:lnTo>
                <a:lnTo>
                  <a:pt x="256" y="132"/>
                </a:lnTo>
                <a:lnTo>
                  <a:pt x="226" y="118"/>
                </a:lnTo>
                <a:lnTo>
                  <a:pt x="222" y="114"/>
                </a:lnTo>
                <a:lnTo>
                  <a:pt x="220" y="116"/>
                </a:lnTo>
                <a:lnTo>
                  <a:pt x="218" y="120"/>
                </a:lnTo>
                <a:lnTo>
                  <a:pt x="218" y="122"/>
                </a:lnTo>
                <a:lnTo>
                  <a:pt x="218" y="124"/>
                </a:lnTo>
                <a:lnTo>
                  <a:pt x="218" y="122"/>
                </a:lnTo>
                <a:lnTo>
                  <a:pt x="218" y="120"/>
                </a:lnTo>
                <a:lnTo>
                  <a:pt x="222" y="114"/>
                </a:lnTo>
                <a:lnTo>
                  <a:pt x="218" y="108"/>
                </a:lnTo>
                <a:lnTo>
                  <a:pt x="208" y="114"/>
                </a:lnTo>
                <a:lnTo>
                  <a:pt x="208" y="124"/>
                </a:lnTo>
                <a:lnTo>
                  <a:pt x="208" y="114"/>
                </a:lnTo>
                <a:lnTo>
                  <a:pt x="192" y="118"/>
                </a:lnTo>
                <a:lnTo>
                  <a:pt x="182" y="148"/>
                </a:lnTo>
                <a:lnTo>
                  <a:pt x="142" y="142"/>
                </a:lnTo>
                <a:lnTo>
                  <a:pt x="132" y="192"/>
                </a:lnTo>
                <a:lnTo>
                  <a:pt x="98" y="198"/>
                </a:lnTo>
                <a:lnTo>
                  <a:pt x="88" y="256"/>
                </a:lnTo>
                <a:lnTo>
                  <a:pt x="68" y="276"/>
                </a:lnTo>
                <a:lnTo>
                  <a:pt x="44" y="296"/>
                </a:lnTo>
                <a:lnTo>
                  <a:pt x="4" y="306"/>
                </a:lnTo>
                <a:lnTo>
                  <a:pt x="0" y="326"/>
                </a:lnTo>
                <a:lnTo>
                  <a:pt x="10" y="334"/>
                </a:lnTo>
                <a:lnTo>
                  <a:pt x="14" y="350"/>
                </a:lnTo>
                <a:lnTo>
                  <a:pt x="4" y="354"/>
                </a:lnTo>
                <a:lnTo>
                  <a:pt x="14" y="364"/>
                </a:lnTo>
                <a:lnTo>
                  <a:pt x="30" y="370"/>
                </a:lnTo>
                <a:lnTo>
                  <a:pt x="44" y="390"/>
                </a:lnTo>
                <a:lnTo>
                  <a:pt x="64" y="390"/>
                </a:lnTo>
                <a:lnTo>
                  <a:pt x="94" y="390"/>
                </a:lnTo>
                <a:lnTo>
                  <a:pt x="98" y="398"/>
                </a:lnTo>
                <a:lnTo>
                  <a:pt x="78" y="428"/>
                </a:lnTo>
                <a:lnTo>
                  <a:pt x="84" y="444"/>
                </a:lnTo>
                <a:lnTo>
                  <a:pt x="74" y="458"/>
                </a:lnTo>
                <a:lnTo>
                  <a:pt x="84" y="478"/>
                </a:lnTo>
                <a:lnTo>
                  <a:pt x="108" y="488"/>
                </a:lnTo>
                <a:lnTo>
                  <a:pt x="104" y="492"/>
                </a:lnTo>
                <a:lnTo>
                  <a:pt x="114" y="492"/>
                </a:lnTo>
                <a:lnTo>
                  <a:pt x="148" y="508"/>
                </a:lnTo>
                <a:lnTo>
                  <a:pt x="178" y="522"/>
                </a:lnTo>
                <a:lnTo>
                  <a:pt x="208" y="528"/>
                </a:lnTo>
                <a:lnTo>
                  <a:pt x="218" y="536"/>
                </a:lnTo>
                <a:lnTo>
                  <a:pt x="226" y="536"/>
                </a:lnTo>
                <a:lnTo>
                  <a:pt x="242" y="546"/>
                </a:lnTo>
                <a:lnTo>
                  <a:pt x="262" y="546"/>
                </a:lnTo>
                <a:lnTo>
                  <a:pt x="282" y="546"/>
                </a:lnTo>
                <a:lnTo>
                  <a:pt x="296" y="528"/>
                </a:lnTo>
                <a:lnTo>
                  <a:pt x="316" y="512"/>
                </a:lnTo>
                <a:lnTo>
                  <a:pt x="340" y="512"/>
                </a:lnTo>
                <a:lnTo>
                  <a:pt x="360" y="528"/>
                </a:lnTo>
                <a:lnTo>
                  <a:pt x="370" y="528"/>
                </a:lnTo>
                <a:lnTo>
                  <a:pt x="380" y="532"/>
                </a:lnTo>
                <a:lnTo>
                  <a:pt x="386" y="556"/>
                </a:lnTo>
                <a:lnTo>
                  <a:pt x="376" y="586"/>
                </a:lnTo>
                <a:lnTo>
                  <a:pt x="376" y="596"/>
                </a:lnTo>
                <a:lnTo>
                  <a:pt x="390" y="600"/>
                </a:lnTo>
                <a:lnTo>
                  <a:pt x="400" y="616"/>
                </a:lnTo>
                <a:lnTo>
                  <a:pt x="400" y="626"/>
                </a:lnTo>
                <a:lnTo>
                  <a:pt x="424" y="636"/>
                </a:lnTo>
                <a:lnTo>
                  <a:pt x="420" y="640"/>
                </a:lnTo>
                <a:lnTo>
                  <a:pt x="444" y="636"/>
                </a:lnTo>
                <a:lnTo>
                  <a:pt x="450" y="616"/>
                </a:lnTo>
                <a:lnTo>
                  <a:pt x="500" y="616"/>
                </a:lnTo>
                <a:lnTo>
                  <a:pt x="518" y="630"/>
                </a:lnTo>
                <a:lnTo>
                  <a:pt x="524" y="646"/>
                </a:lnTo>
                <a:lnTo>
                  <a:pt x="534" y="640"/>
                </a:lnTo>
                <a:lnTo>
                  <a:pt x="568" y="660"/>
                </a:lnTo>
                <a:lnTo>
                  <a:pt x="568" y="646"/>
                </a:lnTo>
                <a:lnTo>
                  <a:pt x="608" y="630"/>
                </a:lnTo>
                <a:lnTo>
                  <a:pt x="612" y="626"/>
                </a:lnTo>
                <a:lnTo>
                  <a:pt x="622" y="620"/>
                </a:lnTo>
                <a:lnTo>
                  <a:pt x="632" y="626"/>
                </a:lnTo>
                <a:lnTo>
                  <a:pt x="652" y="616"/>
                </a:lnTo>
                <a:lnTo>
                  <a:pt x="678" y="600"/>
                </a:lnTo>
                <a:lnTo>
                  <a:pt x="702" y="582"/>
                </a:lnTo>
                <a:lnTo>
                  <a:pt x="712" y="562"/>
                </a:lnTo>
                <a:lnTo>
                  <a:pt x="726" y="542"/>
                </a:lnTo>
                <a:lnTo>
                  <a:pt x="742" y="512"/>
                </a:lnTo>
                <a:lnTo>
                  <a:pt x="742" y="498"/>
                </a:lnTo>
                <a:lnTo>
                  <a:pt x="736" y="488"/>
                </a:lnTo>
                <a:lnTo>
                  <a:pt x="742" y="472"/>
                </a:lnTo>
                <a:lnTo>
                  <a:pt x="736" y="454"/>
                </a:lnTo>
                <a:lnTo>
                  <a:pt x="712" y="404"/>
                </a:lnTo>
                <a:lnTo>
                  <a:pt x="716" y="398"/>
                </a:lnTo>
                <a:lnTo>
                  <a:pt x="736" y="374"/>
                </a:lnTo>
                <a:lnTo>
                  <a:pt x="752" y="370"/>
                </a:lnTo>
                <a:lnTo>
                  <a:pt x="754" y="368"/>
                </a:lnTo>
                <a:lnTo>
                  <a:pt x="754" y="364"/>
                </a:lnTo>
                <a:lnTo>
                  <a:pt x="752" y="360"/>
                </a:lnTo>
                <a:lnTo>
                  <a:pt x="726" y="354"/>
                </a:lnTo>
                <a:lnTo>
                  <a:pt x="712" y="360"/>
                </a:lnTo>
                <a:lnTo>
                  <a:pt x="702" y="354"/>
                </a:lnTo>
                <a:lnTo>
                  <a:pt x="692" y="340"/>
                </a:lnTo>
                <a:lnTo>
                  <a:pt x="682" y="330"/>
                </a:lnTo>
                <a:lnTo>
                  <a:pt x="706" y="320"/>
                </a:lnTo>
                <a:lnTo>
                  <a:pt x="722" y="306"/>
                </a:lnTo>
                <a:lnTo>
                  <a:pt x="746" y="290"/>
                </a:lnTo>
                <a:lnTo>
                  <a:pt x="756" y="290"/>
                </a:lnTo>
                <a:lnTo>
                  <a:pt x="742" y="310"/>
                </a:lnTo>
                <a:lnTo>
                  <a:pt x="752" y="320"/>
                </a:lnTo>
                <a:lnTo>
                  <a:pt x="762" y="316"/>
                </a:lnTo>
                <a:lnTo>
                  <a:pt x="786" y="306"/>
                </a:lnTo>
                <a:lnTo>
                  <a:pt x="792" y="284"/>
                </a:lnTo>
                <a:lnTo>
                  <a:pt x="806" y="272"/>
                </a:lnTo>
                <a:lnTo>
                  <a:pt x="820" y="282"/>
                </a:lnTo>
                <a:lnTo>
                  <a:pt x="818" y="262"/>
                </a:lnTo>
                <a:lnTo>
                  <a:pt x="838" y="250"/>
                </a:lnTo>
                <a:lnTo>
                  <a:pt x="864" y="254"/>
                </a:lnTo>
                <a:lnTo>
                  <a:pt x="876" y="246"/>
                </a:lnTo>
                <a:lnTo>
                  <a:pt x="890" y="252"/>
                </a:lnTo>
                <a:lnTo>
                  <a:pt x="900" y="198"/>
                </a:lnTo>
                <a:lnTo>
                  <a:pt x="924" y="192"/>
                </a:lnTo>
                <a:lnTo>
                  <a:pt x="950" y="118"/>
                </a:lnTo>
                <a:lnTo>
                  <a:pt x="890" y="1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88" name="Freeform 261"/>
          <p:cNvSpPr>
            <a:spLocks/>
          </p:cNvSpPr>
          <p:nvPr/>
        </p:nvSpPr>
        <p:spPr bwMode="auto">
          <a:xfrm>
            <a:off x="16621215" y="6438900"/>
            <a:ext cx="200317" cy="200317"/>
          </a:xfrm>
          <a:custGeom>
            <a:avLst/>
            <a:gdLst>
              <a:gd name="T0" fmla="*/ 0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0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0 w 42"/>
              <a:gd name="T13" fmla="*/ 2147483647 h 4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42" h="42">
                <a:moveTo>
                  <a:pt x="0" y="30"/>
                </a:moveTo>
                <a:lnTo>
                  <a:pt x="12" y="12"/>
                </a:lnTo>
                <a:lnTo>
                  <a:pt x="30" y="0"/>
                </a:lnTo>
                <a:lnTo>
                  <a:pt x="42" y="12"/>
                </a:lnTo>
                <a:lnTo>
                  <a:pt x="30" y="30"/>
                </a:lnTo>
                <a:lnTo>
                  <a:pt x="12" y="42"/>
                </a:lnTo>
                <a:lnTo>
                  <a:pt x="0" y="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89" name="Freeform 262"/>
          <p:cNvSpPr>
            <a:spLocks/>
          </p:cNvSpPr>
          <p:nvPr/>
        </p:nvSpPr>
        <p:spPr bwMode="auto">
          <a:xfrm>
            <a:off x="17699392" y="5943998"/>
            <a:ext cx="117834" cy="347612"/>
          </a:xfrm>
          <a:custGeom>
            <a:avLst/>
            <a:gdLst>
              <a:gd name="T0" fmla="*/ 0 w 24"/>
              <a:gd name="T1" fmla="*/ 2147483647 h 72"/>
              <a:gd name="T2" fmla="*/ 0 w 24"/>
              <a:gd name="T3" fmla="*/ 2147483647 h 72"/>
              <a:gd name="T4" fmla="*/ 2147483647 w 24"/>
              <a:gd name="T5" fmla="*/ 0 h 72"/>
              <a:gd name="T6" fmla="*/ 2147483647 w 24"/>
              <a:gd name="T7" fmla="*/ 2147483647 h 72"/>
              <a:gd name="T8" fmla="*/ 2147483647 w 24"/>
              <a:gd name="T9" fmla="*/ 2147483647 h 72"/>
              <a:gd name="T10" fmla="*/ 0 w 24"/>
              <a:gd name="T11" fmla="*/ 2147483647 h 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4" h="72">
                <a:moveTo>
                  <a:pt x="0" y="42"/>
                </a:moveTo>
                <a:lnTo>
                  <a:pt x="0" y="18"/>
                </a:lnTo>
                <a:lnTo>
                  <a:pt x="24" y="0"/>
                </a:lnTo>
                <a:lnTo>
                  <a:pt x="24" y="24"/>
                </a:lnTo>
                <a:lnTo>
                  <a:pt x="6" y="72"/>
                </a:lnTo>
                <a:lnTo>
                  <a:pt x="0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0" name="Freeform 263"/>
          <p:cNvSpPr>
            <a:spLocks/>
          </p:cNvSpPr>
          <p:nvPr/>
        </p:nvSpPr>
        <p:spPr bwMode="auto">
          <a:xfrm>
            <a:off x="18571362" y="5042572"/>
            <a:ext cx="170861" cy="259234"/>
          </a:xfrm>
          <a:custGeom>
            <a:avLst/>
            <a:gdLst>
              <a:gd name="T0" fmla="*/ 0 w 36"/>
              <a:gd name="T1" fmla="*/ 2147483647 h 54"/>
              <a:gd name="T2" fmla="*/ 2147483647 w 36"/>
              <a:gd name="T3" fmla="*/ 2147483647 h 54"/>
              <a:gd name="T4" fmla="*/ 2147483647 w 36"/>
              <a:gd name="T5" fmla="*/ 2147483647 h 54"/>
              <a:gd name="T6" fmla="*/ 2147483647 w 36"/>
              <a:gd name="T7" fmla="*/ 2147483647 h 54"/>
              <a:gd name="T8" fmla="*/ 2147483647 w 36"/>
              <a:gd name="T9" fmla="*/ 2147483647 h 54"/>
              <a:gd name="T10" fmla="*/ 2147483647 w 36"/>
              <a:gd name="T11" fmla="*/ 0 h 54"/>
              <a:gd name="T12" fmla="*/ 0 w 36"/>
              <a:gd name="T13" fmla="*/ 2147483647 h 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36" h="54">
                <a:moveTo>
                  <a:pt x="0" y="18"/>
                </a:moveTo>
                <a:lnTo>
                  <a:pt x="6" y="36"/>
                </a:lnTo>
                <a:lnTo>
                  <a:pt x="12" y="54"/>
                </a:lnTo>
                <a:lnTo>
                  <a:pt x="30" y="42"/>
                </a:lnTo>
                <a:lnTo>
                  <a:pt x="36" y="18"/>
                </a:lnTo>
                <a:lnTo>
                  <a:pt x="30" y="0"/>
                </a:lnTo>
                <a:lnTo>
                  <a:pt x="0" y="18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1" name="Freeform 264"/>
          <p:cNvSpPr>
            <a:spLocks/>
          </p:cNvSpPr>
          <p:nvPr/>
        </p:nvSpPr>
        <p:spPr bwMode="auto">
          <a:xfrm>
            <a:off x="18777573" y="3711050"/>
            <a:ext cx="1278495" cy="1390439"/>
          </a:xfrm>
          <a:custGeom>
            <a:avLst/>
            <a:gdLst>
              <a:gd name="T0" fmla="*/ 2147483647 w 264"/>
              <a:gd name="T1" fmla="*/ 2147483647 h 289"/>
              <a:gd name="T2" fmla="*/ 2147483647 w 264"/>
              <a:gd name="T3" fmla="*/ 2147483647 h 289"/>
              <a:gd name="T4" fmla="*/ 2147483647 w 264"/>
              <a:gd name="T5" fmla="*/ 2147483647 h 289"/>
              <a:gd name="T6" fmla="*/ 2147483647 w 264"/>
              <a:gd name="T7" fmla="*/ 2147483647 h 289"/>
              <a:gd name="T8" fmla="*/ 2147483647 w 264"/>
              <a:gd name="T9" fmla="*/ 2147483647 h 289"/>
              <a:gd name="T10" fmla="*/ 2147483647 w 264"/>
              <a:gd name="T11" fmla="*/ 2147483647 h 289"/>
              <a:gd name="T12" fmla="*/ 2147483647 w 264"/>
              <a:gd name="T13" fmla="*/ 2147483647 h 289"/>
              <a:gd name="T14" fmla="*/ 2147483647 w 264"/>
              <a:gd name="T15" fmla="*/ 2147483647 h 289"/>
              <a:gd name="T16" fmla="*/ 2147483647 w 264"/>
              <a:gd name="T17" fmla="*/ 2147483647 h 289"/>
              <a:gd name="T18" fmla="*/ 2147483647 w 264"/>
              <a:gd name="T19" fmla="*/ 2147483647 h 289"/>
              <a:gd name="T20" fmla="*/ 2147483647 w 264"/>
              <a:gd name="T21" fmla="*/ 0 h 289"/>
              <a:gd name="T22" fmla="*/ 2147483647 w 264"/>
              <a:gd name="T23" fmla="*/ 2147483647 h 289"/>
              <a:gd name="T24" fmla="*/ 2147483647 w 264"/>
              <a:gd name="T25" fmla="*/ 2147483647 h 289"/>
              <a:gd name="T26" fmla="*/ 2147483647 w 264"/>
              <a:gd name="T27" fmla="*/ 2147483647 h 289"/>
              <a:gd name="T28" fmla="*/ 2147483647 w 264"/>
              <a:gd name="T29" fmla="*/ 2147483647 h 289"/>
              <a:gd name="T30" fmla="*/ 2147483647 w 264"/>
              <a:gd name="T31" fmla="*/ 2147483647 h 289"/>
              <a:gd name="T32" fmla="*/ 2147483647 w 264"/>
              <a:gd name="T33" fmla="*/ 2147483647 h 289"/>
              <a:gd name="T34" fmla="*/ 2147483647 w 264"/>
              <a:gd name="T35" fmla="*/ 2147483647 h 289"/>
              <a:gd name="T36" fmla="*/ 2147483647 w 264"/>
              <a:gd name="T37" fmla="*/ 2147483647 h 289"/>
              <a:gd name="T38" fmla="*/ 2147483647 w 264"/>
              <a:gd name="T39" fmla="*/ 2147483647 h 289"/>
              <a:gd name="T40" fmla="*/ 2147483647 w 264"/>
              <a:gd name="T41" fmla="*/ 2147483647 h 289"/>
              <a:gd name="T42" fmla="*/ 2147483647 w 264"/>
              <a:gd name="T43" fmla="*/ 2147483647 h 289"/>
              <a:gd name="T44" fmla="*/ 2147483647 w 264"/>
              <a:gd name="T45" fmla="*/ 2147483647 h 289"/>
              <a:gd name="T46" fmla="*/ 2147483647 w 264"/>
              <a:gd name="T47" fmla="*/ 2147483647 h 289"/>
              <a:gd name="T48" fmla="*/ 2147483647 w 264"/>
              <a:gd name="T49" fmla="*/ 2147483647 h 289"/>
              <a:gd name="T50" fmla="*/ 2147483647 w 264"/>
              <a:gd name="T51" fmla="*/ 2147483647 h 289"/>
              <a:gd name="T52" fmla="*/ 2147483647 w 264"/>
              <a:gd name="T53" fmla="*/ 2147483647 h 289"/>
              <a:gd name="T54" fmla="*/ 2147483647 w 264"/>
              <a:gd name="T55" fmla="*/ 2147483647 h 289"/>
              <a:gd name="T56" fmla="*/ 2147483647 w 264"/>
              <a:gd name="T57" fmla="*/ 2147483647 h 289"/>
              <a:gd name="T58" fmla="*/ 2147483647 w 264"/>
              <a:gd name="T59" fmla="*/ 2147483647 h 289"/>
              <a:gd name="T60" fmla="*/ 2147483647 w 264"/>
              <a:gd name="T61" fmla="*/ 2147483647 h 289"/>
              <a:gd name="T62" fmla="*/ 2147483647 w 264"/>
              <a:gd name="T63" fmla="*/ 2147483647 h 289"/>
              <a:gd name="T64" fmla="*/ 2147483647 w 264"/>
              <a:gd name="T65" fmla="*/ 2147483647 h 289"/>
              <a:gd name="T66" fmla="*/ 0 w 264"/>
              <a:gd name="T67" fmla="*/ 2147483647 h 289"/>
              <a:gd name="T68" fmla="*/ 2147483647 w 264"/>
              <a:gd name="T69" fmla="*/ 2147483647 h 28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64" h="289">
                <a:moveTo>
                  <a:pt x="6" y="247"/>
                </a:moveTo>
                <a:lnTo>
                  <a:pt x="42" y="235"/>
                </a:lnTo>
                <a:lnTo>
                  <a:pt x="66" y="235"/>
                </a:lnTo>
                <a:lnTo>
                  <a:pt x="108" y="199"/>
                </a:lnTo>
                <a:lnTo>
                  <a:pt x="138" y="187"/>
                </a:lnTo>
                <a:lnTo>
                  <a:pt x="144" y="157"/>
                </a:lnTo>
                <a:lnTo>
                  <a:pt x="156" y="109"/>
                </a:lnTo>
                <a:lnTo>
                  <a:pt x="156" y="72"/>
                </a:lnTo>
                <a:lnTo>
                  <a:pt x="174" y="48"/>
                </a:lnTo>
                <a:lnTo>
                  <a:pt x="174" y="18"/>
                </a:lnTo>
                <a:lnTo>
                  <a:pt x="186" y="0"/>
                </a:lnTo>
                <a:lnTo>
                  <a:pt x="210" y="18"/>
                </a:lnTo>
                <a:lnTo>
                  <a:pt x="246" y="30"/>
                </a:lnTo>
                <a:lnTo>
                  <a:pt x="264" y="30"/>
                </a:lnTo>
                <a:lnTo>
                  <a:pt x="240" y="54"/>
                </a:lnTo>
                <a:lnTo>
                  <a:pt x="222" y="66"/>
                </a:lnTo>
                <a:lnTo>
                  <a:pt x="210" y="85"/>
                </a:lnTo>
                <a:lnTo>
                  <a:pt x="180" y="60"/>
                </a:lnTo>
                <a:lnTo>
                  <a:pt x="162" y="97"/>
                </a:lnTo>
                <a:lnTo>
                  <a:pt x="186" y="139"/>
                </a:lnTo>
                <a:lnTo>
                  <a:pt x="168" y="169"/>
                </a:lnTo>
                <a:lnTo>
                  <a:pt x="162" y="193"/>
                </a:lnTo>
                <a:lnTo>
                  <a:pt x="162" y="235"/>
                </a:lnTo>
                <a:lnTo>
                  <a:pt x="150" y="247"/>
                </a:lnTo>
                <a:lnTo>
                  <a:pt x="138" y="241"/>
                </a:lnTo>
                <a:lnTo>
                  <a:pt x="126" y="247"/>
                </a:lnTo>
                <a:lnTo>
                  <a:pt x="102" y="247"/>
                </a:lnTo>
                <a:lnTo>
                  <a:pt x="90" y="247"/>
                </a:lnTo>
                <a:lnTo>
                  <a:pt x="66" y="271"/>
                </a:lnTo>
                <a:lnTo>
                  <a:pt x="60" y="259"/>
                </a:lnTo>
                <a:lnTo>
                  <a:pt x="48" y="265"/>
                </a:lnTo>
                <a:lnTo>
                  <a:pt x="36" y="271"/>
                </a:lnTo>
                <a:lnTo>
                  <a:pt x="12" y="289"/>
                </a:lnTo>
                <a:lnTo>
                  <a:pt x="0" y="259"/>
                </a:lnTo>
                <a:lnTo>
                  <a:pt x="6" y="247"/>
                </a:lnTo>
                <a:close/>
              </a:path>
            </a:pathLst>
          </a:custGeom>
          <a:solidFill>
            <a:srgbClr val="ECA433"/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2" name="Freeform 272"/>
          <p:cNvSpPr>
            <a:spLocks/>
          </p:cNvSpPr>
          <p:nvPr/>
        </p:nvSpPr>
        <p:spPr bwMode="auto">
          <a:xfrm>
            <a:off x="17634585" y="6609761"/>
            <a:ext cx="524358" cy="724676"/>
          </a:xfrm>
          <a:custGeom>
            <a:avLst/>
            <a:gdLst>
              <a:gd name="T0" fmla="*/ 2147483647 w 108"/>
              <a:gd name="T1" fmla="*/ 2147483647 h 151"/>
              <a:gd name="T2" fmla="*/ 0 w 108"/>
              <a:gd name="T3" fmla="*/ 2147483647 h 151"/>
              <a:gd name="T4" fmla="*/ 2147483647 w 108"/>
              <a:gd name="T5" fmla="*/ 2147483647 h 151"/>
              <a:gd name="T6" fmla="*/ 2147483647 w 108"/>
              <a:gd name="T7" fmla="*/ 2147483647 h 151"/>
              <a:gd name="T8" fmla="*/ 2147483647 w 108"/>
              <a:gd name="T9" fmla="*/ 2147483647 h 151"/>
              <a:gd name="T10" fmla="*/ 2147483647 w 108"/>
              <a:gd name="T11" fmla="*/ 2147483647 h 151"/>
              <a:gd name="T12" fmla="*/ 2147483647 w 108"/>
              <a:gd name="T13" fmla="*/ 2147483647 h 151"/>
              <a:gd name="T14" fmla="*/ 2147483647 w 108"/>
              <a:gd name="T15" fmla="*/ 2147483647 h 151"/>
              <a:gd name="T16" fmla="*/ 2147483647 w 108"/>
              <a:gd name="T17" fmla="*/ 2147483647 h 151"/>
              <a:gd name="T18" fmla="*/ 2147483647 w 108"/>
              <a:gd name="T19" fmla="*/ 2147483647 h 151"/>
              <a:gd name="T20" fmla="*/ 2147483647 w 108"/>
              <a:gd name="T21" fmla="*/ 2147483647 h 151"/>
              <a:gd name="T22" fmla="*/ 2147483647 w 108"/>
              <a:gd name="T23" fmla="*/ 2147483647 h 151"/>
              <a:gd name="T24" fmla="*/ 2147483647 w 108"/>
              <a:gd name="T25" fmla="*/ 2147483647 h 151"/>
              <a:gd name="T26" fmla="*/ 2147483647 w 108"/>
              <a:gd name="T27" fmla="*/ 0 h 151"/>
              <a:gd name="T28" fmla="*/ 2147483647 w 108"/>
              <a:gd name="T29" fmla="*/ 2147483647 h 151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8" h="151">
                <a:moveTo>
                  <a:pt x="12" y="18"/>
                </a:moveTo>
                <a:lnTo>
                  <a:pt x="0" y="42"/>
                </a:lnTo>
                <a:lnTo>
                  <a:pt x="6" y="72"/>
                </a:lnTo>
                <a:lnTo>
                  <a:pt x="18" y="85"/>
                </a:lnTo>
                <a:lnTo>
                  <a:pt x="36" y="91"/>
                </a:lnTo>
                <a:lnTo>
                  <a:pt x="72" y="109"/>
                </a:lnTo>
                <a:lnTo>
                  <a:pt x="78" y="139"/>
                </a:lnTo>
                <a:lnTo>
                  <a:pt x="108" y="151"/>
                </a:lnTo>
                <a:lnTo>
                  <a:pt x="102" y="127"/>
                </a:lnTo>
                <a:lnTo>
                  <a:pt x="78" y="91"/>
                </a:lnTo>
                <a:lnTo>
                  <a:pt x="42" y="66"/>
                </a:lnTo>
                <a:lnTo>
                  <a:pt x="48" y="48"/>
                </a:lnTo>
                <a:lnTo>
                  <a:pt x="54" y="12"/>
                </a:lnTo>
                <a:lnTo>
                  <a:pt x="30" y="0"/>
                </a:lnTo>
                <a:lnTo>
                  <a:pt x="12" y="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3" name="Freeform 273"/>
          <p:cNvSpPr>
            <a:spLocks/>
          </p:cNvSpPr>
          <p:nvPr/>
        </p:nvSpPr>
        <p:spPr bwMode="auto">
          <a:xfrm>
            <a:off x="17846686" y="7452271"/>
            <a:ext cx="430091" cy="341718"/>
          </a:xfrm>
          <a:custGeom>
            <a:avLst/>
            <a:gdLst>
              <a:gd name="T0" fmla="*/ 0 w 90"/>
              <a:gd name="T1" fmla="*/ 2147483647 h 72"/>
              <a:gd name="T2" fmla="*/ 2147483647 w 90"/>
              <a:gd name="T3" fmla="*/ 2147483647 h 72"/>
              <a:gd name="T4" fmla="*/ 2147483647 w 90"/>
              <a:gd name="T5" fmla="*/ 2147483647 h 72"/>
              <a:gd name="T6" fmla="*/ 2147483647 w 90"/>
              <a:gd name="T7" fmla="*/ 0 h 72"/>
              <a:gd name="T8" fmla="*/ 2147483647 w 90"/>
              <a:gd name="T9" fmla="*/ 2147483647 h 72"/>
              <a:gd name="T10" fmla="*/ 2147483647 w 90"/>
              <a:gd name="T11" fmla="*/ 2147483647 h 72"/>
              <a:gd name="T12" fmla="*/ 2147483647 w 90"/>
              <a:gd name="T13" fmla="*/ 2147483647 h 72"/>
              <a:gd name="T14" fmla="*/ 2147483647 w 90"/>
              <a:gd name="T15" fmla="*/ 2147483647 h 72"/>
              <a:gd name="T16" fmla="*/ 2147483647 w 90"/>
              <a:gd name="T17" fmla="*/ 2147483647 h 72"/>
              <a:gd name="T18" fmla="*/ 0 w 90"/>
              <a:gd name="T19" fmla="*/ 2147483647 h 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90" h="72">
                <a:moveTo>
                  <a:pt x="0" y="54"/>
                </a:moveTo>
                <a:lnTo>
                  <a:pt x="18" y="24"/>
                </a:lnTo>
                <a:lnTo>
                  <a:pt x="42" y="24"/>
                </a:lnTo>
                <a:lnTo>
                  <a:pt x="60" y="0"/>
                </a:lnTo>
                <a:lnTo>
                  <a:pt x="90" y="24"/>
                </a:lnTo>
                <a:lnTo>
                  <a:pt x="90" y="72"/>
                </a:lnTo>
                <a:lnTo>
                  <a:pt x="60" y="60"/>
                </a:lnTo>
                <a:lnTo>
                  <a:pt x="42" y="60"/>
                </a:lnTo>
                <a:lnTo>
                  <a:pt x="24" y="48"/>
                </a:lnTo>
                <a:lnTo>
                  <a:pt x="0" y="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4" name="Freeform 333"/>
          <p:cNvSpPr>
            <a:spLocks/>
          </p:cNvSpPr>
          <p:nvPr/>
        </p:nvSpPr>
        <p:spPr bwMode="auto">
          <a:xfrm>
            <a:off x="14718197" y="2727136"/>
            <a:ext cx="2886928" cy="1449356"/>
          </a:xfrm>
          <a:custGeom>
            <a:avLst/>
            <a:gdLst>
              <a:gd name="T0" fmla="*/ 2147483647 w 595"/>
              <a:gd name="T1" fmla="*/ 2147483647 h 301"/>
              <a:gd name="T2" fmla="*/ 2147483647 w 595"/>
              <a:gd name="T3" fmla="*/ 2147483647 h 301"/>
              <a:gd name="T4" fmla="*/ 2147483647 w 595"/>
              <a:gd name="T5" fmla="*/ 2147483647 h 301"/>
              <a:gd name="T6" fmla="*/ 2147483647 w 595"/>
              <a:gd name="T7" fmla="*/ 2147483647 h 301"/>
              <a:gd name="T8" fmla="*/ 2147483647 w 595"/>
              <a:gd name="T9" fmla="*/ 2147483647 h 301"/>
              <a:gd name="T10" fmla="*/ 2147483647 w 595"/>
              <a:gd name="T11" fmla="*/ 2147483647 h 301"/>
              <a:gd name="T12" fmla="*/ 2147483647 w 595"/>
              <a:gd name="T13" fmla="*/ 2147483647 h 301"/>
              <a:gd name="T14" fmla="*/ 2147483647 w 595"/>
              <a:gd name="T15" fmla="*/ 2147483647 h 301"/>
              <a:gd name="T16" fmla="*/ 2147483647 w 595"/>
              <a:gd name="T17" fmla="*/ 2147483647 h 301"/>
              <a:gd name="T18" fmla="*/ 2147483647 w 595"/>
              <a:gd name="T19" fmla="*/ 2147483647 h 301"/>
              <a:gd name="T20" fmla="*/ 2147483647 w 595"/>
              <a:gd name="T21" fmla="*/ 2147483647 h 301"/>
              <a:gd name="T22" fmla="*/ 2147483647 w 595"/>
              <a:gd name="T23" fmla="*/ 2147483647 h 301"/>
              <a:gd name="T24" fmla="*/ 2147483647 w 595"/>
              <a:gd name="T25" fmla="*/ 2147483647 h 301"/>
              <a:gd name="T26" fmla="*/ 2147483647 w 595"/>
              <a:gd name="T27" fmla="*/ 2147483647 h 301"/>
              <a:gd name="T28" fmla="*/ 2147483647 w 595"/>
              <a:gd name="T29" fmla="*/ 2147483647 h 301"/>
              <a:gd name="T30" fmla="*/ 2147483647 w 595"/>
              <a:gd name="T31" fmla="*/ 2147483647 h 301"/>
              <a:gd name="T32" fmla="*/ 2147483647 w 595"/>
              <a:gd name="T33" fmla="*/ 2147483647 h 301"/>
              <a:gd name="T34" fmla="*/ 2147483647 w 595"/>
              <a:gd name="T35" fmla="*/ 2147483647 h 301"/>
              <a:gd name="T36" fmla="*/ 2147483647 w 595"/>
              <a:gd name="T37" fmla="*/ 2147483647 h 301"/>
              <a:gd name="T38" fmla="*/ 2147483647 w 595"/>
              <a:gd name="T39" fmla="*/ 2147483647 h 301"/>
              <a:gd name="T40" fmla="*/ 2147483647 w 595"/>
              <a:gd name="T41" fmla="*/ 2147483647 h 301"/>
              <a:gd name="T42" fmla="*/ 2147483647 w 595"/>
              <a:gd name="T43" fmla="*/ 0 h 301"/>
              <a:gd name="T44" fmla="*/ 2147483647 w 595"/>
              <a:gd name="T45" fmla="*/ 2147483647 h 301"/>
              <a:gd name="T46" fmla="*/ 2147483647 w 595"/>
              <a:gd name="T47" fmla="*/ 2147483647 h 301"/>
              <a:gd name="T48" fmla="*/ 2147483647 w 595"/>
              <a:gd name="T49" fmla="*/ 2147483647 h 301"/>
              <a:gd name="T50" fmla="*/ 2147483647 w 595"/>
              <a:gd name="T51" fmla="*/ 2147483647 h 301"/>
              <a:gd name="T52" fmla="*/ 2147483647 w 595"/>
              <a:gd name="T53" fmla="*/ 2147483647 h 301"/>
              <a:gd name="T54" fmla="*/ 0 w 595"/>
              <a:gd name="T55" fmla="*/ 2147483647 h 301"/>
              <a:gd name="T56" fmla="*/ 2147483647 w 595"/>
              <a:gd name="T57" fmla="*/ 2147483647 h 301"/>
              <a:gd name="T58" fmla="*/ 2147483647 w 595"/>
              <a:gd name="T59" fmla="*/ 2147483647 h 30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95" h="301">
                <a:moveTo>
                  <a:pt x="42" y="126"/>
                </a:moveTo>
                <a:lnTo>
                  <a:pt x="48" y="186"/>
                </a:lnTo>
                <a:lnTo>
                  <a:pt x="127" y="210"/>
                </a:lnTo>
                <a:lnTo>
                  <a:pt x="181" y="264"/>
                </a:lnTo>
                <a:lnTo>
                  <a:pt x="253" y="270"/>
                </a:lnTo>
                <a:lnTo>
                  <a:pt x="313" y="301"/>
                </a:lnTo>
                <a:lnTo>
                  <a:pt x="379" y="258"/>
                </a:lnTo>
                <a:lnTo>
                  <a:pt x="445" y="252"/>
                </a:lnTo>
                <a:lnTo>
                  <a:pt x="457" y="210"/>
                </a:lnTo>
                <a:lnTo>
                  <a:pt x="499" y="192"/>
                </a:lnTo>
                <a:lnTo>
                  <a:pt x="541" y="174"/>
                </a:lnTo>
                <a:lnTo>
                  <a:pt x="595" y="156"/>
                </a:lnTo>
                <a:lnTo>
                  <a:pt x="583" y="132"/>
                </a:lnTo>
                <a:lnTo>
                  <a:pt x="529" y="126"/>
                </a:lnTo>
                <a:lnTo>
                  <a:pt x="529" y="96"/>
                </a:lnTo>
                <a:lnTo>
                  <a:pt x="541" y="72"/>
                </a:lnTo>
                <a:lnTo>
                  <a:pt x="499" y="60"/>
                </a:lnTo>
                <a:lnTo>
                  <a:pt x="403" y="84"/>
                </a:lnTo>
                <a:lnTo>
                  <a:pt x="367" y="54"/>
                </a:lnTo>
                <a:lnTo>
                  <a:pt x="307" y="54"/>
                </a:lnTo>
                <a:lnTo>
                  <a:pt x="289" y="36"/>
                </a:lnTo>
                <a:lnTo>
                  <a:pt x="217" y="0"/>
                </a:lnTo>
                <a:lnTo>
                  <a:pt x="193" y="30"/>
                </a:lnTo>
                <a:lnTo>
                  <a:pt x="169" y="66"/>
                </a:lnTo>
                <a:lnTo>
                  <a:pt x="121" y="48"/>
                </a:lnTo>
                <a:lnTo>
                  <a:pt x="54" y="54"/>
                </a:lnTo>
                <a:lnTo>
                  <a:pt x="12" y="78"/>
                </a:lnTo>
                <a:lnTo>
                  <a:pt x="0" y="102"/>
                </a:lnTo>
                <a:lnTo>
                  <a:pt x="6" y="108"/>
                </a:lnTo>
                <a:lnTo>
                  <a:pt x="42" y="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5" name="Line 449"/>
          <p:cNvSpPr>
            <a:spLocks noChangeShapeType="1"/>
          </p:cNvSpPr>
          <p:nvPr/>
        </p:nvSpPr>
        <p:spPr bwMode="auto">
          <a:xfrm>
            <a:off x="17493185" y="6674568"/>
            <a:ext cx="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AU"/>
          </a:p>
        </p:txBody>
      </p:sp>
      <p:sp>
        <p:nvSpPr>
          <p:cNvPr id="96" name="Freeform 506"/>
          <p:cNvSpPr>
            <a:spLocks/>
          </p:cNvSpPr>
          <p:nvPr/>
        </p:nvSpPr>
        <p:spPr bwMode="auto">
          <a:xfrm>
            <a:off x="18047003" y="4023307"/>
            <a:ext cx="459552" cy="577386"/>
          </a:xfrm>
          <a:custGeom>
            <a:avLst/>
            <a:gdLst>
              <a:gd name="T0" fmla="*/ 2147483647 w 78"/>
              <a:gd name="T1" fmla="*/ 2147483647 h 98"/>
              <a:gd name="T2" fmla="*/ 2147483647 w 78"/>
              <a:gd name="T3" fmla="*/ 2147483647 h 98"/>
              <a:gd name="T4" fmla="*/ 2147483647 w 78"/>
              <a:gd name="T5" fmla="*/ 2147483647 h 98"/>
              <a:gd name="T6" fmla="*/ 2147483647 w 78"/>
              <a:gd name="T7" fmla="*/ 2147483647 h 98"/>
              <a:gd name="T8" fmla="*/ 0 w 78"/>
              <a:gd name="T9" fmla="*/ 2147483647 h 98"/>
              <a:gd name="T10" fmla="*/ 0 w 78"/>
              <a:gd name="T11" fmla="*/ 2147483647 h 98"/>
              <a:gd name="T12" fmla="*/ 2147483647 w 78"/>
              <a:gd name="T13" fmla="*/ 2147483647 h 98"/>
              <a:gd name="T14" fmla="*/ 2147483647 w 78"/>
              <a:gd name="T15" fmla="*/ 2147483647 h 98"/>
              <a:gd name="T16" fmla="*/ 2147483647 w 78"/>
              <a:gd name="T17" fmla="*/ 2147483647 h 98"/>
              <a:gd name="T18" fmla="*/ 2147483647 w 78"/>
              <a:gd name="T19" fmla="*/ 2147483647 h 98"/>
              <a:gd name="T20" fmla="*/ 2147483647 w 78"/>
              <a:gd name="T21" fmla="*/ 2147483647 h 98"/>
              <a:gd name="T22" fmla="*/ 2147483647 w 78"/>
              <a:gd name="T23" fmla="*/ 2147483647 h 98"/>
              <a:gd name="T24" fmla="*/ 2147483647 w 78"/>
              <a:gd name="T25" fmla="*/ 2147483647 h 98"/>
              <a:gd name="T26" fmla="*/ 2147483647 w 78"/>
              <a:gd name="T27" fmla="*/ 2147483647 h 98"/>
              <a:gd name="T28" fmla="*/ 2147483647 w 78"/>
              <a:gd name="T29" fmla="*/ 2147483647 h 98"/>
              <a:gd name="T30" fmla="*/ 2147483647 w 78"/>
              <a:gd name="T31" fmla="*/ 2147483647 h 98"/>
              <a:gd name="T32" fmla="*/ 2147483647 w 78"/>
              <a:gd name="T33" fmla="*/ 2147483647 h 98"/>
              <a:gd name="T34" fmla="*/ 2147483647 w 78"/>
              <a:gd name="T35" fmla="*/ 2147483647 h 98"/>
              <a:gd name="T36" fmla="*/ 2147483647 w 78"/>
              <a:gd name="T37" fmla="*/ 2147483647 h 98"/>
              <a:gd name="T38" fmla="*/ 2147483647 w 78"/>
              <a:gd name="T39" fmla="*/ 2147483647 h 98"/>
              <a:gd name="T40" fmla="*/ 2147483647 w 78"/>
              <a:gd name="T41" fmla="*/ 2147483647 h 98"/>
              <a:gd name="T42" fmla="*/ 2147483647 w 78"/>
              <a:gd name="T43" fmla="*/ 2147483647 h 98"/>
              <a:gd name="T44" fmla="*/ 2147483647 w 78"/>
              <a:gd name="T45" fmla="*/ 2147483647 h 98"/>
              <a:gd name="T46" fmla="*/ 2147483647 w 78"/>
              <a:gd name="T47" fmla="*/ 2147483647 h 98"/>
              <a:gd name="T48" fmla="*/ 2147483647 w 78"/>
              <a:gd name="T49" fmla="*/ 2147483647 h 98"/>
              <a:gd name="T50" fmla="*/ 2147483647 w 78"/>
              <a:gd name="T51" fmla="*/ 2147483647 h 98"/>
              <a:gd name="T52" fmla="*/ 2147483647 w 78"/>
              <a:gd name="T53" fmla="*/ 2147483647 h 98"/>
              <a:gd name="T54" fmla="*/ 2147483647 w 78"/>
              <a:gd name="T55" fmla="*/ 2147483647 h 98"/>
              <a:gd name="T56" fmla="*/ 2147483647 w 78"/>
              <a:gd name="T57" fmla="*/ 2147483647 h 98"/>
              <a:gd name="T58" fmla="*/ 2147483647 w 78"/>
              <a:gd name="T59" fmla="*/ 2147483647 h 98"/>
              <a:gd name="T60" fmla="*/ 2147483647 w 78"/>
              <a:gd name="T61" fmla="*/ 2147483647 h 98"/>
              <a:gd name="T62" fmla="*/ 2147483647 w 78"/>
              <a:gd name="T63" fmla="*/ 0 h 98"/>
              <a:gd name="T64" fmla="*/ 2147483647 w 78"/>
              <a:gd name="T65" fmla="*/ 2147483647 h 9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78" h="98">
                <a:moveTo>
                  <a:pt x="32" y="12"/>
                </a:moveTo>
                <a:lnTo>
                  <a:pt x="34" y="32"/>
                </a:lnTo>
                <a:lnTo>
                  <a:pt x="20" y="22"/>
                </a:lnTo>
                <a:lnTo>
                  <a:pt x="6" y="34"/>
                </a:lnTo>
                <a:lnTo>
                  <a:pt x="0" y="56"/>
                </a:lnTo>
                <a:lnTo>
                  <a:pt x="6" y="56"/>
                </a:lnTo>
                <a:lnTo>
                  <a:pt x="10" y="56"/>
                </a:lnTo>
                <a:lnTo>
                  <a:pt x="30" y="70"/>
                </a:lnTo>
                <a:lnTo>
                  <a:pt x="34" y="84"/>
                </a:lnTo>
                <a:lnTo>
                  <a:pt x="36" y="92"/>
                </a:lnTo>
                <a:lnTo>
                  <a:pt x="40" y="98"/>
                </a:lnTo>
                <a:lnTo>
                  <a:pt x="70" y="88"/>
                </a:lnTo>
                <a:lnTo>
                  <a:pt x="70" y="84"/>
                </a:lnTo>
                <a:lnTo>
                  <a:pt x="68" y="82"/>
                </a:lnTo>
                <a:lnTo>
                  <a:pt x="66" y="78"/>
                </a:lnTo>
                <a:lnTo>
                  <a:pt x="64" y="76"/>
                </a:lnTo>
                <a:lnTo>
                  <a:pt x="64" y="60"/>
                </a:lnTo>
                <a:lnTo>
                  <a:pt x="64" y="46"/>
                </a:lnTo>
                <a:lnTo>
                  <a:pt x="54" y="26"/>
                </a:lnTo>
                <a:lnTo>
                  <a:pt x="64" y="16"/>
                </a:lnTo>
                <a:lnTo>
                  <a:pt x="78" y="4"/>
                </a:lnTo>
                <a:lnTo>
                  <a:pt x="52" y="0"/>
                </a:lnTo>
                <a:lnTo>
                  <a:pt x="32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7" name="Freeform 517"/>
          <p:cNvSpPr>
            <a:spLocks/>
          </p:cNvSpPr>
          <p:nvPr/>
        </p:nvSpPr>
        <p:spPr bwMode="auto">
          <a:xfrm>
            <a:off x="18223754" y="4541776"/>
            <a:ext cx="318151" cy="388852"/>
          </a:xfrm>
          <a:custGeom>
            <a:avLst/>
            <a:gdLst>
              <a:gd name="T0" fmla="*/ 2147483647 w 54"/>
              <a:gd name="T1" fmla="*/ 2147483647 h 66"/>
              <a:gd name="T2" fmla="*/ 2147483647 w 54"/>
              <a:gd name="T3" fmla="*/ 2147483647 h 66"/>
              <a:gd name="T4" fmla="*/ 2147483647 w 54"/>
              <a:gd name="T5" fmla="*/ 2147483647 h 66"/>
              <a:gd name="T6" fmla="*/ 2147483647 w 54"/>
              <a:gd name="T7" fmla="*/ 2147483647 h 66"/>
              <a:gd name="T8" fmla="*/ 0 w 54"/>
              <a:gd name="T9" fmla="*/ 2147483647 h 66"/>
              <a:gd name="T10" fmla="*/ 0 w 54"/>
              <a:gd name="T11" fmla="*/ 2147483647 h 66"/>
              <a:gd name="T12" fmla="*/ 2147483647 w 54"/>
              <a:gd name="T13" fmla="*/ 2147483647 h 66"/>
              <a:gd name="T14" fmla="*/ 2147483647 w 54"/>
              <a:gd name="T15" fmla="*/ 2147483647 h 66"/>
              <a:gd name="T16" fmla="*/ 2147483647 w 54"/>
              <a:gd name="T17" fmla="*/ 2147483647 h 66"/>
              <a:gd name="T18" fmla="*/ 2147483647 w 54"/>
              <a:gd name="T19" fmla="*/ 2147483647 h 66"/>
              <a:gd name="T20" fmla="*/ 2147483647 w 54"/>
              <a:gd name="T21" fmla="*/ 2147483647 h 66"/>
              <a:gd name="T22" fmla="*/ 2147483647 w 54"/>
              <a:gd name="T23" fmla="*/ 2147483647 h 66"/>
              <a:gd name="T24" fmla="*/ 2147483647 w 54"/>
              <a:gd name="T25" fmla="*/ 2147483647 h 66"/>
              <a:gd name="T26" fmla="*/ 2147483647 w 54"/>
              <a:gd name="T27" fmla="*/ 0 h 66"/>
              <a:gd name="T28" fmla="*/ 2147483647 w 54"/>
              <a:gd name="T29" fmla="*/ 2147483647 h 66"/>
              <a:gd name="T30" fmla="*/ 2147483647 w 54"/>
              <a:gd name="T31" fmla="*/ 2147483647 h 66"/>
              <a:gd name="T32" fmla="*/ 2147483647 w 54"/>
              <a:gd name="T33" fmla="*/ 2147483647 h 66"/>
              <a:gd name="T34" fmla="*/ 2147483647 w 54"/>
              <a:gd name="T35" fmla="*/ 2147483647 h 6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54" h="66">
                <a:moveTo>
                  <a:pt x="10" y="12"/>
                </a:moveTo>
                <a:lnTo>
                  <a:pt x="10" y="12"/>
                </a:lnTo>
                <a:lnTo>
                  <a:pt x="10" y="36"/>
                </a:lnTo>
                <a:lnTo>
                  <a:pt x="0" y="66"/>
                </a:lnTo>
                <a:lnTo>
                  <a:pt x="20" y="66"/>
                </a:lnTo>
                <a:lnTo>
                  <a:pt x="40" y="60"/>
                </a:lnTo>
                <a:lnTo>
                  <a:pt x="50" y="52"/>
                </a:lnTo>
                <a:lnTo>
                  <a:pt x="54" y="36"/>
                </a:lnTo>
                <a:lnTo>
                  <a:pt x="40" y="0"/>
                </a:lnTo>
                <a:lnTo>
                  <a:pt x="10" y="10"/>
                </a:lnTo>
                <a:lnTo>
                  <a:pt x="10" y="1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98" name="Freeform 296"/>
          <p:cNvSpPr>
            <a:spLocks/>
          </p:cNvSpPr>
          <p:nvPr/>
        </p:nvSpPr>
        <p:spPr bwMode="auto">
          <a:xfrm>
            <a:off x="13127441" y="4636043"/>
            <a:ext cx="2710177" cy="3305240"/>
          </a:xfrm>
          <a:custGeom>
            <a:avLst/>
            <a:gdLst>
              <a:gd name="T0" fmla="*/ 639173 w 10736"/>
              <a:gd name="T1" fmla="*/ 413856 h 10000"/>
              <a:gd name="T2" fmla="*/ 649104 w 10736"/>
              <a:gd name="T3" fmla="*/ 463284 h 10000"/>
              <a:gd name="T4" fmla="*/ 730250 w 10736"/>
              <a:gd name="T5" fmla="*/ 360688 h 10000"/>
              <a:gd name="T6" fmla="*/ 720523 w 10736"/>
              <a:gd name="T7" fmla="*/ 301019 h 10000"/>
              <a:gd name="T8" fmla="*/ 683929 w 10736"/>
              <a:gd name="T9" fmla="*/ 248474 h 10000"/>
              <a:gd name="T10" fmla="*/ 617271 w 10736"/>
              <a:gd name="T11" fmla="*/ 226209 h 10000"/>
              <a:gd name="T12" fmla="*/ 598089 w 10736"/>
              <a:gd name="T13" fmla="*/ 287927 h 10000"/>
              <a:gd name="T14" fmla="*/ 573875 w 10736"/>
              <a:gd name="T15" fmla="*/ 308054 h 10000"/>
              <a:gd name="T16" fmla="*/ 561971 w 10736"/>
              <a:gd name="T17" fmla="*/ 280446 h 10000"/>
              <a:gd name="T18" fmla="*/ 493408 w 10736"/>
              <a:gd name="T19" fmla="*/ 280713 h 10000"/>
              <a:gd name="T20" fmla="*/ 463072 w 10736"/>
              <a:gd name="T21" fmla="*/ 308856 h 10000"/>
              <a:gd name="T22" fmla="*/ 417499 w 10736"/>
              <a:gd name="T23" fmla="*/ 299505 h 10000"/>
              <a:gd name="T24" fmla="*/ 288400 w 10736"/>
              <a:gd name="T25" fmla="*/ 243309 h 10000"/>
              <a:gd name="T26" fmla="*/ 273232 w 10736"/>
              <a:gd name="T27" fmla="*/ 168410 h 10000"/>
              <a:gd name="T28" fmla="*/ 273232 w 10736"/>
              <a:gd name="T29" fmla="*/ 102952 h 10000"/>
              <a:gd name="T30" fmla="*/ 287924 w 10736"/>
              <a:gd name="T31" fmla="*/ 53524 h 10000"/>
              <a:gd name="T32" fmla="*/ 242895 w 10736"/>
              <a:gd name="T33" fmla="*/ 0 h 10000"/>
              <a:gd name="T34" fmla="*/ 220109 w 10736"/>
              <a:gd name="T35" fmla="*/ 9351 h 10000"/>
              <a:gd name="T36" fmla="*/ 144200 w 10736"/>
              <a:gd name="T37" fmla="*/ 37405 h 10000"/>
              <a:gd name="T38" fmla="*/ 166986 w 10736"/>
              <a:gd name="T39" fmla="*/ 102952 h 10000"/>
              <a:gd name="T40" fmla="*/ 136650 w 10736"/>
              <a:gd name="T41" fmla="*/ 187202 h 10000"/>
              <a:gd name="T42" fmla="*/ 60741 w 10736"/>
              <a:gd name="T43" fmla="*/ 271362 h 10000"/>
              <a:gd name="T44" fmla="*/ 53123 w 10736"/>
              <a:gd name="T45" fmla="*/ 336909 h 10000"/>
              <a:gd name="T46" fmla="*/ 45573 w 10736"/>
              <a:gd name="T47" fmla="*/ 393016 h 10000"/>
              <a:gd name="T48" fmla="*/ 0 w 10736"/>
              <a:gd name="T49" fmla="*/ 411719 h 10000"/>
              <a:gd name="T50" fmla="*/ 53123 w 10736"/>
              <a:gd name="T51" fmla="*/ 495968 h 10000"/>
              <a:gd name="T52" fmla="*/ 113795 w 10736"/>
              <a:gd name="T53" fmla="*/ 636325 h 10000"/>
              <a:gd name="T54" fmla="*/ 174536 w 10736"/>
              <a:gd name="T55" fmla="*/ 796987 h 10000"/>
              <a:gd name="T56" fmla="*/ 220109 w 10736"/>
              <a:gd name="T57" fmla="*/ 890588 h 10000"/>
              <a:gd name="T58" fmla="*/ 273232 w 10736"/>
              <a:gd name="T59" fmla="*/ 815690 h 10000"/>
              <a:gd name="T60" fmla="*/ 288400 w 10736"/>
              <a:gd name="T61" fmla="*/ 712827 h 10000"/>
              <a:gd name="T62" fmla="*/ 349141 w 10736"/>
              <a:gd name="T63" fmla="*/ 598920 h 10000"/>
              <a:gd name="T64" fmla="*/ 451577 w 10736"/>
              <a:gd name="T65" fmla="*/ 523220 h 10000"/>
              <a:gd name="T66" fmla="*/ 548368 w 10736"/>
              <a:gd name="T67" fmla="*/ 472546 h 10000"/>
              <a:gd name="T68" fmla="*/ 541022 w 10736"/>
              <a:gd name="T69" fmla="*/ 391235 h 10000"/>
              <a:gd name="T70" fmla="*/ 572106 w 10736"/>
              <a:gd name="T71" fmla="*/ 376541 h 1000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736" h="10000">
                <a:moveTo>
                  <a:pt x="8784" y="4472"/>
                </a:moveTo>
                <a:cubicBezTo>
                  <a:pt x="8948" y="4542"/>
                  <a:pt x="9262" y="4499"/>
                  <a:pt x="9397" y="4647"/>
                </a:cubicBezTo>
                <a:cubicBezTo>
                  <a:pt x="9282" y="4891"/>
                  <a:pt x="9246" y="4846"/>
                  <a:pt x="9150" y="5059"/>
                </a:cubicBezTo>
                <a:cubicBezTo>
                  <a:pt x="9278" y="5100"/>
                  <a:pt x="9553" y="5244"/>
                  <a:pt x="9543" y="5202"/>
                </a:cubicBezTo>
                <a:cubicBezTo>
                  <a:pt x="9555" y="5140"/>
                  <a:pt x="9941" y="4675"/>
                  <a:pt x="9949" y="4570"/>
                </a:cubicBezTo>
                <a:cubicBezTo>
                  <a:pt x="10062" y="4506"/>
                  <a:pt x="10576" y="4087"/>
                  <a:pt x="10736" y="4050"/>
                </a:cubicBezTo>
                <a:lnTo>
                  <a:pt x="10429" y="3991"/>
                </a:lnTo>
                <a:cubicBezTo>
                  <a:pt x="10556" y="3858"/>
                  <a:pt x="10557" y="3689"/>
                  <a:pt x="10593" y="3380"/>
                </a:cubicBezTo>
                <a:cubicBezTo>
                  <a:pt x="10678" y="3109"/>
                  <a:pt x="10563" y="3146"/>
                  <a:pt x="10508" y="3001"/>
                </a:cubicBezTo>
                <a:cubicBezTo>
                  <a:pt x="10453" y="2856"/>
                  <a:pt x="10430" y="2809"/>
                  <a:pt x="10055" y="2790"/>
                </a:cubicBezTo>
                <a:cubicBezTo>
                  <a:pt x="9757" y="2713"/>
                  <a:pt x="9789" y="2667"/>
                  <a:pt x="9600" y="2544"/>
                </a:cubicBezTo>
                <a:lnTo>
                  <a:pt x="9075" y="2540"/>
                </a:lnTo>
                <a:cubicBezTo>
                  <a:pt x="8904" y="2631"/>
                  <a:pt x="8281" y="3056"/>
                  <a:pt x="8247" y="3163"/>
                </a:cubicBezTo>
                <a:cubicBezTo>
                  <a:pt x="8213" y="3270"/>
                  <a:pt x="8677" y="3148"/>
                  <a:pt x="8793" y="3233"/>
                </a:cubicBezTo>
                <a:cubicBezTo>
                  <a:pt x="8909" y="3318"/>
                  <a:pt x="8879" y="3366"/>
                  <a:pt x="8859" y="3438"/>
                </a:cubicBezTo>
                <a:lnTo>
                  <a:pt x="8437" y="3459"/>
                </a:lnTo>
                <a:cubicBezTo>
                  <a:pt x="8303" y="3436"/>
                  <a:pt x="8184" y="3409"/>
                  <a:pt x="8149" y="3340"/>
                </a:cubicBezTo>
                <a:lnTo>
                  <a:pt x="8262" y="3149"/>
                </a:lnTo>
                <a:lnTo>
                  <a:pt x="7715" y="3110"/>
                </a:lnTo>
                <a:lnTo>
                  <a:pt x="7254" y="3152"/>
                </a:lnTo>
                <a:lnTo>
                  <a:pt x="7031" y="3152"/>
                </a:lnTo>
                <a:lnTo>
                  <a:pt x="6808" y="3468"/>
                </a:lnTo>
                <a:lnTo>
                  <a:pt x="6584" y="3468"/>
                </a:lnTo>
                <a:lnTo>
                  <a:pt x="6138" y="3363"/>
                </a:lnTo>
                <a:lnTo>
                  <a:pt x="5357" y="3257"/>
                </a:lnTo>
                <a:lnTo>
                  <a:pt x="4240" y="2732"/>
                </a:lnTo>
                <a:lnTo>
                  <a:pt x="4575" y="2102"/>
                </a:lnTo>
                <a:lnTo>
                  <a:pt x="4017" y="1891"/>
                </a:lnTo>
                <a:lnTo>
                  <a:pt x="3794" y="1471"/>
                </a:lnTo>
                <a:lnTo>
                  <a:pt x="4017" y="1156"/>
                </a:lnTo>
                <a:cubicBezTo>
                  <a:pt x="3980" y="1051"/>
                  <a:pt x="4011" y="999"/>
                  <a:pt x="3974" y="894"/>
                </a:cubicBezTo>
                <a:lnTo>
                  <a:pt x="4233" y="601"/>
                </a:lnTo>
                <a:cubicBezTo>
                  <a:pt x="4235" y="401"/>
                  <a:pt x="4238" y="200"/>
                  <a:pt x="4240" y="0"/>
                </a:cubicBezTo>
                <a:lnTo>
                  <a:pt x="3571" y="0"/>
                </a:lnTo>
                <a:lnTo>
                  <a:pt x="3125" y="0"/>
                </a:lnTo>
                <a:lnTo>
                  <a:pt x="3236" y="105"/>
                </a:lnTo>
                <a:lnTo>
                  <a:pt x="3348" y="210"/>
                </a:lnTo>
                <a:lnTo>
                  <a:pt x="2120" y="420"/>
                </a:lnTo>
                <a:lnTo>
                  <a:pt x="2120" y="946"/>
                </a:lnTo>
                <a:lnTo>
                  <a:pt x="2455" y="1156"/>
                </a:lnTo>
                <a:cubicBezTo>
                  <a:pt x="2381" y="1331"/>
                  <a:pt x="2306" y="1506"/>
                  <a:pt x="2232" y="1681"/>
                </a:cubicBezTo>
                <a:lnTo>
                  <a:pt x="2009" y="2102"/>
                </a:lnTo>
                <a:lnTo>
                  <a:pt x="1339" y="3047"/>
                </a:lnTo>
                <a:lnTo>
                  <a:pt x="893" y="3047"/>
                </a:lnTo>
                <a:lnTo>
                  <a:pt x="557" y="3363"/>
                </a:lnTo>
                <a:lnTo>
                  <a:pt x="781" y="3783"/>
                </a:lnTo>
                <a:lnTo>
                  <a:pt x="1116" y="4203"/>
                </a:lnTo>
                <a:lnTo>
                  <a:pt x="670" y="4413"/>
                </a:lnTo>
                <a:lnTo>
                  <a:pt x="223" y="4518"/>
                </a:lnTo>
                <a:lnTo>
                  <a:pt x="0" y="4623"/>
                </a:lnTo>
                <a:lnTo>
                  <a:pt x="446" y="5149"/>
                </a:lnTo>
                <a:lnTo>
                  <a:pt x="781" y="5569"/>
                </a:lnTo>
                <a:lnTo>
                  <a:pt x="1450" y="5149"/>
                </a:lnTo>
                <a:cubicBezTo>
                  <a:pt x="1524" y="5814"/>
                  <a:pt x="1599" y="6480"/>
                  <a:pt x="1673" y="7145"/>
                </a:cubicBezTo>
                <a:lnTo>
                  <a:pt x="2009" y="8004"/>
                </a:lnTo>
                <a:lnTo>
                  <a:pt x="2566" y="8949"/>
                </a:lnTo>
                <a:lnTo>
                  <a:pt x="2901" y="9475"/>
                </a:lnTo>
                <a:lnTo>
                  <a:pt x="3236" y="10000"/>
                </a:lnTo>
                <a:lnTo>
                  <a:pt x="3571" y="9685"/>
                </a:lnTo>
                <a:lnTo>
                  <a:pt x="4017" y="9159"/>
                </a:lnTo>
                <a:lnTo>
                  <a:pt x="4128" y="8739"/>
                </a:lnTo>
                <a:cubicBezTo>
                  <a:pt x="4165" y="8494"/>
                  <a:pt x="4203" y="8249"/>
                  <a:pt x="4240" y="8004"/>
                </a:cubicBezTo>
                <a:cubicBezTo>
                  <a:pt x="4277" y="7788"/>
                  <a:pt x="4315" y="7572"/>
                  <a:pt x="4352" y="7356"/>
                </a:cubicBezTo>
                <a:lnTo>
                  <a:pt x="5133" y="6725"/>
                </a:lnTo>
                <a:lnTo>
                  <a:pt x="5915" y="6200"/>
                </a:lnTo>
                <a:lnTo>
                  <a:pt x="6639" y="5875"/>
                </a:lnTo>
                <a:cubicBezTo>
                  <a:pt x="6658" y="5668"/>
                  <a:pt x="7156" y="5557"/>
                  <a:pt x="7176" y="5350"/>
                </a:cubicBezTo>
                <a:cubicBezTo>
                  <a:pt x="7217" y="5258"/>
                  <a:pt x="8021" y="5398"/>
                  <a:pt x="8062" y="5306"/>
                </a:cubicBezTo>
                <a:cubicBezTo>
                  <a:pt x="7988" y="5026"/>
                  <a:pt x="7935" y="4864"/>
                  <a:pt x="7861" y="4584"/>
                </a:cubicBezTo>
                <a:cubicBezTo>
                  <a:pt x="7833" y="4487"/>
                  <a:pt x="7982" y="4490"/>
                  <a:pt x="7954" y="4393"/>
                </a:cubicBezTo>
                <a:cubicBezTo>
                  <a:pt x="7982" y="4385"/>
                  <a:pt x="8059" y="4243"/>
                  <a:pt x="8087" y="4235"/>
                </a:cubicBezTo>
                <a:cubicBezTo>
                  <a:pt x="8120" y="4206"/>
                  <a:pt x="8344" y="4234"/>
                  <a:pt x="8411" y="4228"/>
                </a:cubicBezTo>
                <a:cubicBezTo>
                  <a:pt x="8478" y="4222"/>
                  <a:pt x="8620" y="4402"/>
                  <a:pt x="8784" y="4472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9" name="Freeform 298"/>
          <p:cNvSpPr>
            <a:spLocks/>
          </p:cNvSpPr>
          <p:nvPr/>
        </p:nvSpPr>
        <p:spPr bwMode="auto">
          <a:xfrm>
            <a:off x="15107049" y="6038265"/>
            <a:ext cx="418312" cy="512579"/>
          </a:xfrm>
          <a:custGeom>
            <a:avLst/>
            <a:gdLst>
              <a:gd name="T0" fmla="*/ 2147483647 w 90"/>
              <a:gd name="T1" fmla="*/ 2147483647 h 78"/>
              <a:gd name="T2" fmla="*/ 2147483647 w 90"/>
              <a:gd name="T3" fmla="*/ 2147483647 h 78"/>
              <a:gd name="T4" fmla="*/ 2147483647 w 90"/>
              <a:gd name="T5" fmla="*/ 2147483647 h 78"/>
              <a:gd name="T6" fmla="*/ 2147483647 w 90"/>
              <a:gd name="T7" fmla="*/ 2147483647 h 78"/>
              <a:gd name="T8" fmla="*/ 2147483647 w 90"/>
              <a:gd name="T9" fmla="*/ 0 h 78"/>
              <a:gd name="T10" fmla="*/ 2147483647 w 90"/>
              <a:gd name="T11" fmla="*/ 0 h 78"/>
              <a:gd name="T12" fmla="*/ 2147483647 w 90"/>
              <a:gd name="T13" fmla="*/ 2147483647 h 78"/>
              <a:gd name="T14" fmla="*/ 0 w 90"/>
              <a:gd name="T15" fmla="*/ 2147483647 h 78"/>
              <a:gd name="T16" fmla="*/ 2147483647 w 90"/>
              <a:gd name="T17" fmla="*/ 2147483647 h 78"/>
              <a:gd name="T18" fmla="*/ 2147483647 w 90"/>
              <a:gd name="T19" fmla="*/ 2147483647 h 78"/>
              <a:gd name="T20" fmla="*/ 2147483647 w 90"/>
              <a:gd name="T21" fmla="*/ 2147483647 h 78"/>
              <a:gd name="T22" fmla="*/ 2147483647 w 90"/>
              <a:gd name="T23" fmla="*/ 2147483647 h 78"/>
              <a:gd name="T24" fmla="*/ 2147483647 w 90"/>
              <a:gd name="T25" fmla="*/ 2147483647 h 78"/>
              <a:gd name="T26" fmla="*/ 2147483647 w 90"/>
              <a:gd name="T27" fmla="*/ 2147483647 h 78"/>
              <a:gd name="T28" fmla="*/ 2147483647 w 90"/>
              <a:gd name="T29" fmla="*/ 2147483647 h 7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90" h="78">
                <a:moveTo>
                  <a:pt x="72" y="42"/>
                </a:moveTo>
                <a:lnTo>
                  <a:pt x="78" y="30"/>
                </a:lnTo>
                <a:lnTo>
                  <a:pt x="84" y="18"/>
                </a:lnTo>
                <a:lnTo>
                  <a:pt x="48" y="12"/>
                </a:lnTo>
                <a:lnTo>
                  <a:pt x="30" y="0"/>
                </a:lnTo>
                <a:lnTo>
                  <a:pt x="12" y="0"/>
                </a:lnTo>
                <a:lnTo>
                  <a:pt x="6" y="12"/>
                </a:lnTo>
                <a:lnTo>
                  <a:pt x="0" y="18"/>
                </a:lnTo>
                <a:lnTo>
                  <a:pt x="6" y="30"/>
                </a:lnTo>
                <a:lnTo>
                  <a:pt x="18" y="78"/>
                </a:lnTo>
                <a:lnTo>
                  <a:pt x="54" y="72"/>
                </a:lnTo>
                <a:lnTo>
                  <a:pt x="78" y="66"/>
                </a:lnTo>
                <a:lnTo>
                  <a:pt x="84" y="72"/>
                </a:lnTo>
                <a:lnTo>
                  <a:pt x="90" y="48"/>
                </a:lnTo>
                <a:lnTo>
                  <a:pt x="72" y="4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0" name="Freeform 331"/>
          <p:cNvSpPr>
            <a:spLocks/>
          </p:cNvSpPr>
          <p:nvPr/>
        </p:nvSpPr>
        <p:spPr bwMode="auto">
          <a:xfrm>
            <a:off x="14205622" y="5360723"/>
            <a:ext cx="795376" cy="447768"/>
          </a:xfrm>
          <a:custGeom>
            <a:avLst/>
            <a:gdLst>
              <a:gd name="T0" fmla="*/ 2147483647 w 10000"/>
              <a:gd name="T1" fmla="*/ 243402179 h 11631"/>
              <a:gd name="T2" fmla="*/ 2147483647 w 10000"/>
              <a:gd name="T3" fmla="*/ 201909865 h 11631"/>
              <a:gd name="T4" fmla="*/ 1716206681 w 10000"/>
              <a:gd name="T5" fmla="*/ 52554460 h 11631"/>
              <a:gd name="T6" fmla="*/ 729640913 w 10000"/>
              <a:gd name="T7" fmla="*/ 0 h 11631"/>
              <a:gd name="T8" fmla="*/ 0 w 10000"/>
              <a:gd name="T9" fmla="*/ 216853640 h 11631"/>
              <a:gd name="T10" fmla="*/ 2147483647 w 10000"/>
              <a:gd name="T11" fmla="*/ 419168950 h 11631"/>
              <a:gd name="T12" fmla="*/ 2147483647 w 10000"/>
              <a:gd name="T13" fmla="*/ 463190339 h 11631"/>
              <a:gd name="T14" fmla="*/ 2147483647 w 10000"/>
              <a:gd name="T15" fmla="*/ 525135769 h 11631"/>
              <a:gd name="T16" fmla="*/ 2147483647 w 10000"/>
              <a:gd name="T17" fmla="*/ 393253317 h 11631"/>
              <a:gd name="T18" fmla="*/ 2147483647 w 10000"/>
              <a:gd name="T19" fmla="*/ 366976575 h 11631"/>
              <a:gd name="T20" fmla="*/ 2147483647 w 10000"/>
              <a:gd name="T21" fmla="*/ 305167054 h 11631"/>
              <a:gd name="T22" fmla="*/ 2147483647 w 10000"/>
              <a:gd name="T23" fmla="*/ 298981436 h 11631"/>
              <a:gd name="T24" fmla="*/ 2147483647 w 10000"/>
              <a:gd name="T25" fmla="*/ 243402179 h 1163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00" h="11631">
                <a:moveTo>
                  <a:pt x="7686" y="5391"/>
                </a:moveTo>
                <a:lnTo>
                  <a:pt x="5498" y="4472"/>
                </a:lnTo>
                <a:lnTo>
                  <a:pt x="2084" y="1164"/>
                </a:lnTo>
                <a:lnTo>
                  <a:pt x="886" y="0"/>
                </a:lnTo>
                <a:lnTo>
                  <a:pt x="0" y="4803"/>
                </a:lnTo>
                <a:lnTo>
                  <a:pt x="3459" y="9284"/>
                </a:lnTo>
                <a:lnTo>
                  <a:pt x="5903" y="10259"/>
                </a:lnTo>
                <a:lnTo>
                  <a:pt x="8016" y="11631"/>
                </a:lnTo>
                <a:lnTo>
                  <a:pt x="8676" y="8710"/>
                </a:lnTo>
                <a:lnTo>
                  <a:pt x="10000" y="8128"/>
                </a:lnTo>
                <a:lnTo>
                  <a:pt x="8915" y="6759"/>
                </a:lnTo>
                <a:lnTo>
                  <a:pt x="8310" y="6622"/>
                </a:lnTo>
                <a:cubicBezTo>
                  <a:pt x="8207" y="6039"/>
                  <a:pt x="7790" y="5973"/>
                  <a:pt x="7686" y="539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1" name="Freeform 447"/>
          <p:cNvSpPr>
            <a:spLocks/>
          </p:cNvSpPr>
          <p:nvPr/>
        </p:nvSpPr>
        <p:spPr bwMode="auto">
          <a:xfrm>
            <a:off x="15495900" y="5867408"/>
            <a:ext cx="1001587" cy="1814640"/>
          </a:xfrm>
          <a:custGeom>
            <a:avLst/>
            <a:gdLst>
              <a:gd name="T0" fmla="*/ 61661990 w 12864"/>
              <a:gd name="T1" fmla="*/ 0 h 10000"/>
              <a:gd name="T2" fmla="*/ 48236946 w 12864"/>
              <a:gd name="T3" fmla="*/ 73483611 h 10000"/>
              <a:gd name="T4" fmla="*/ 41690569 w 12864"/>
              <a:gd name="T5" fmla="*/ 93173579 h 10000"/>
              <a:gd name="T6" fmla="*/ 39619366 w 12864"/>
              <a:gd name="T7" fmla="*/ 70552551 h 10000"/>
              <a:gd name="T8" fmla="*/ 17105342 w 12864"/>
              <a:gd name="T9" fmla="*/ 177087862 h 10000"/>
              <a:gd name="T10" fmla="*/ 3337878 w 12864"/>
              <a:gd name="T11" fmla="*/ 316435825 h 10000"/>
              <a:gd name="T12" fmla="*/ 0 w 12864"/>
              <a:gd name="T13" fmla="*/ 413360432 h 10000"/>
              <a:gd name="T14" fmla="*/ 22800976 w 12864"/>
              <a:gd name="T15" fmla="*/ 632988803 h 10000"/>
              <a:gd name="T16" fmla="*/ 17678386 w 12864"/>
              <a:gd name="T17" fmla="*/ 751946328 h 10000"/>
              <a:gd name="T18" fmla="*/ 43928156 w 12864"/>
              <a:gd name="T19" fmla="*/ 774916368 h 10000"/>
              <a:gd name="T20" fmla="*/ 58990009 w 12864"/>
              <a:gd name="T21" fmla="*/ 770933430 h 10000"/>
              <a:gd name="T22" fmla="*/ 50603933 w 12864"/>
              <a:gd name="T23" fmla="*/ 678697022 h 10000"/>
              <a:gd name="T24" fmla="*/ 56142434 w 12864"/>
              <a:gd name="T25" fmla="*/ 703778055 h 10000"/>
              <a:gd name="T26" fmla="*/ 61791830 w 12864"/>
              <a:gd name="T27" fmla="*/ 838323062 h 10000"/>
              <a:gd name="T28" fmla="*/ 68310032 w 12864"/>
              <a:gd name="T29" fmla="*/ 939347759 h 10000"/>
              <a:gd name="T30" fmla="*/ 69863240 w 12864"/>
              <a:gd name="T31" fmla="*/ 1171986453 h 10000"/>
              <a:gd name="T32" fmla="*/ 83279473 w 12864"/>
              <a:gd name="T33" fmla="*/ 1041192475 h 10000"/>
              <a:gd name="T34" fmla="*/ 77463712 w 12864"/>
              <a:gd name="T35" fmla="*/ 812773420 h 10000"/>
              <a:gd name="T36" fmla="*/ 67986556 w 12864"/>
              <a:gd name="T37" fmla="*/ 747843842 h 10000"/>
              <a:gd name="T38" fmla="*/ 72720508 w 12864"/>
              <a:gd name="T39" fmla="*/ 695924540 h 10000"/>
              <a:gd name="T40" fmla="*/ 71925212 w 12864"/>
              <a:gd name="T41" fmla="*/ 652795923 h 10000"/>
              <a:gd name="T42" fmla="*/ 59295024 w 12864"/>
              <a:gd name="T43" fmla="*/ 561967642 h 10000"/>
              <a:gd name="T44" fmla="*/ 65610338 w 12864"/>
              <a:gd name="T45" fmla="*/ 492820822 h 10000"/>
              <a:gd name="T46" fmla="*/ 73191887 w 12864"/>
              <a:gd name="T47" fmla="*/ 491766548 h 10000"/>
              <a:gd name="T48" fmla="*/ 89548570 w 12864"/>
              <a:gd name="T49" fmla="*/ 447815517 h 10000"/>
              <a:gd name="T50" fmla="*/ 95484498 w 12864"/>
              <a:gd name="T51" fmla="*/ 410195117 h 10000"/>
              <a:gd name="T52" fmla="*/ 102770284 w 12864"/>
              <a:gd name="T53" fmla="*/ 351830476 h 10000"/>
              <a:gd name="T54" fmla="*/ 118941700 w 12864"/>
              <a:gd name="T55" fmla="*/ 341165449 h 10000"/>
              <a:gd name="T56" fmla="*/ 113393948 w 12864"/>
              <a:gd name="T57" fmla="*/ 240492209 h 10000"/>
              <a:gd name="T58" fmla="*/ 102187569 w 12864"/>
              <a:gd name="T59" fmla="*/ 202403199 h 10000"/>
              <a:gd name="T60" fmla="*/ 87921012 w 12864"/>
              <a:gd name="T61" fmla="*/ 190447247 h 10000"/>
              <a:gd name="T62" fmla="*/ 71915960 w 12864"/>
              <a:gd name="T63" fmla="*/ 200526512 h 10000"/>
              <a:gd name="T64" fmla="*/ 68698230 w 12864"/>
              <a:gd name="T65" fmla="*/ 206620442 h 10000"/>
              <a:gd name="T66" fmla="*/ 65610338 w 12864"/>
              <a:gd name="T67" fmla="*/ 181658958 h 10000"/>
              <a:gd name="T68" fmla="*/ 72720508 w 12864"/>
              <a:gd name="T69" fmla="*/ 146967173 h 10000"/>
              <a:gd name="T70" fmla="*/ 72720508 w 12864"/>
              <a:gd name="T71" fmla="*/ 56256044 h 10000"/>
              <a:gd name="T72" fmla="*/ 61661990 w 12864"/>
              <a:gd name="T73" fmla="*/ 0 h 1000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2864" h="10000">
                <a:moveTo>
                  <a:pt x="6669" y="0"/>
                </a:moveTo>
                <a:lnTo>
                  <a:pt x="5217" y="627"/>
                </a:lnTo>
                <a:lnTo>
                  <a:pt x="4509" y="795"/>
                </a:lnTo>
                <a:lnTo>
                  <a:pt x="4285" y="602"/>
                </a:lnTo>
                <a:lnTo>
                  <a:pt x="1850" y="1511"/>
                </a:lnTo>
                <a:lnTo>
                  <a:pt x="361" y="2700"/>
                </a:lnTo>
                <a:lnTo>
                  <a:pt x="0" y="3527"/>
                </a:lnTo>
                <a:lnTo>
                  <a:pt x="2466" y="5401"/>
                </a:lnTo>
                <a:lnTo>
                  <a:pt x="1912" y="6416"/>
                </a:lnTo>
                <a:cubicBezTo>
                  <a:pt x="2658" y="6304"/>
                  <a:pt x="4006" y="6725"/>
                  <a:pt x="4751" y="6612"/>
                </a:cubicBezTo>
                <a:lnTo>
                  <a:pt x="6380" y="6578"/>
                </a:lnTo>
                <a:lnTo>
                  <a:pt x="5473" y="5791"/>
                </a:lnTo>
                <a:lnTo>
                  <a:pt x="6072" y="6005"/>
                </a:lnTo>
                <a:lnTo>
                  <a:pt x="6683" y="7153"/>
                </a:lnTo>
                <a:lnTo>
                  <a:pt x="7388" y="8015"/>
                </a:lnTo>
                <a:cubicBezTo>
                  <a:pt x="7359" y="8285"/>
                  <a:pt x="7584" y="9729"/>
                  <a:pt x="7556" y="10000"/>
                </a:cubicBezTo>
                <a:lnTo>
                  <a:pt x="9007" y="8884"/>
                </a:lnTo>
                <a:lnTo>
                  <a:pt x="8378" y="6935"/>
                </a:lnTo>
                <a:lnTo>
                  <a:pt x="7353" y="6381"/>
                </a:lnTo>
                <a:lnTo>
                  <a:pt x="7865" y="5938"/>
                </a:lnTo>
                <a:cubicBezTo>
                  <a:pt x="7836" y="5815"/>
                  <a:pt x="7808" y="5693"/>
                  <a:pt x="7779" y="5570"/>
                </a:cubicBezTo>
                <a:lnTo>
                  <a:pt x="6413" y="4795"/>
                </a:lnTo>
                <a:lnTo>
                  <a:pt x="7096" y="4205"/>
                </a:lnTo>
                <a:lnTo>
                  <a:pt x="7916" y="4196"/>
                </a:lnTo>
                <a:lnTo>
                  <a:pt x="9685" y="3821"/>
                </a:lnTo>
                <a:cubicBezTo>
                  <a:pt x="9793" y="3687"/>
                  <a:pt x="10219" y="3634"/>
                  <a:pt x="10327" y="3500"/>
                </a:cubicBezTo>
                <a:lnTo>
                  <a:pt x="11115" y="3002"/>
                </a:lnTo>
                <a:cubicBezTo>
                  <a:pt x="11093" y="2923"/>
                  <a:pt x="12886" y="2990"/>
                  <a:pt x="12864" y="2911"/>
                </a:cubicBezTo>
                <a:lnTo>
                  <a:pt x="12264" y="2052"/>
                </a:lnTo>
                <a:cubicBezTo>
                  <a:pt x="12238" y="1992"/>
                  <a:pt x="11078" y="1787"/>
                  <a:pt x="11052" y="1727"/>
                </a:cubicBezTo>
                <a:cubicBezTo>
                  <a:pt x="11067" y="1385"/>
                  <a:pt x="9494" y="1967"/>
                  <a:pt x="9509" y="1625"/>
                </a:cubicBezTo>
                <a:lnTo>
                  <a:pt x="7778" y="1711"/>
                </a:lnTo>
                <a:lnTo>
                  <a:pt x="7430" y="1763"/>
                </a:lnTo>
                <a:lnTo>
                  <a:pt x="7096" y="1550"/>
                </a:lnTo>
                <a:lnTo>
                  <a:pt x="7865" y="1254"/>
                </a:lnTo>
                <a:lnTo>
                  <a:pt x="7865" y="480"/>
                </a:lnTo>
                <a:lnTo>
                  <a:pt x="66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2" name="Freeform 241"/>
          <p:cNvSpPr>
            <a:spLocks/>
          </p:cNvSpPr>
          <p:nvPr/>
        </p:nvSpPr>
        <p:spPr bwMode="auto">
          <a:xfrm>
            <a:off x="15077592" y="5619957"/>
            <a:ext cx="329935" cy="182641"/>
          </a:xfrm>
          <a:custGeom>
            <a:avLst/>
            <a:gdLst>
              <a:gd name="T0" fmla="*/ 0 w 348468"/>
              <a:gd name="T1" fmla="*/ 2314 h 191264"/>
              <a:gd name="T2" fmla="*/ 1695 w 348468"/>
              <a:gd name="T3" fmla="*/ 3248 h 191264"/>
              <a:gd name="T4" fmla="*/ 2694 w 348468"/>
              <a:gd name="T5" fmla="*/ 2759 h 191264"/>
              <a:gd name="T6" fmla="*/ 3607 w 348468"/>
              <a:gd name="T7" fmla="*/ 3204 h 191264"/>
              <a:gd name="T8" fmla="*/ 5389 w 348468"/>
              <a:gd name="T9" fmla="*/ 2848 h 191264"/>
              <a:gd name="T10" fmla="*/ 5780 w 348468"/>
              <a:gd name="T11" fmla="*/ 1780 h 191264"/>
              <a:gd name="T12" fmla="*/ 4215 w 348468"/>
              <a:gd name="T13" fmla="*/ 89 h 191264"/>
              <a:gd name="T14" fmla="*/ 2781 w 348468"/>
              <a:gd name="T15" fmla="*/ 356 h 191264"/>
              <a:gd name="T16" fmla="*/ 1912 w 348468"/>
              <a:gd name="T17" fmla="*/ 0 h 191264"/>
              <a:gd name="T18" fmla="*/ 478 w 348468"/>
              <a:gd name="T19" fmla="*/ 1246 h 191264"/>
              <a:gd name="T20" fmla="*/ 0 w 348468"/>
              <a:gd name="T21" fmla="*/ 2314 h 19126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348468" h="191264">
                <a:moveTo>
                  <a:pt x="0" y="136243"/>
                </a:moveTo>
                <a:lnTo>
                  <a:pt x="102182" y="191264"/>
                </a:lnTo>
                <a:lnTo>
                  <a:pt x="162443" y="162443"/>
                </a:lnTo>
                <a:lnTo>
                  <a:pt x="217465" y="188644"/>
                </a:lnTo>
                <a:lnTo>
                  <a:pt x="324887" y="167683"/>
                </a:lnTo>
                <a:lnTo>
                  <a:pt x="348468" y="104802"/>
                </a:lnTo>
                <a:lnTo>
                  <a:pt x="254145" y="5240"/>
                </a:lnTo>
                <a:lnTo>
                  <a:pt x="167684" y="20960"/>
                </a:lnTo>
                <a:lnTo>
                  <a:pt x="115282" y="0"/>
                </a:lnTo>
                <a:lnTo>
                  <a:pt x="28821" y="73361"/>
                </a:lnTo>
                <a:lnTo>
                  <a:pt x="0" y="13624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3" name="Freeform 448"/>
          <p:cNvSpPr>
            <a:spLocks/>
          </p:cNvSpPr>
          <p:nvPr/>
        </p:nvSpPr>
        <p:spPr bwMode="auto">
          <a:xfrm>
            <a:off x="16338414" y="8006090"/>
            <a:ext cx="477225" cy="547929"/>
          </a:xfrm>
          <a:custGeom>
            <a:avLst/>
            <a:gdLst>
              <a:gd name="T0" fmla="*/ 0 w 675"/>
              <a:gd name="T1" fmla="*/ 2147483647 h 773"/>
              <a:gd name="T2" fmla="*/ 2147483647 w 675"/>
              <a:gd name="T3" fmla="*/ 2147483647 h 773"/>
              <a:gd name="T4" fmla="*/ 2147483647 w 675"/>
              <a:gd name="T5" fmla="*/ 2147483647 h 773"/>
              <a:gd name="T6" fmla="*/ 2147483647 w 675"/>
              <a:gd name="T7" fmla="*/ 2147483647 h 773"/>
              <a:gd name="T8" fmla="*/ 2147483647 w 675"/>
              <a:gd name="T9" fmla="*/ 2147483647 h 773"/>
              <a:gd name="T10" fmla="*/ 2147483647 w 675"/>
              <a:gd name="T11" fmla="*/ 2147483647 h 773"/>
              <a:gd name="T12" fmla="*/ 2147483647 w 675"/>
              <a:gd name="T13" fmla="*/ 2147483647 h 773"/>
              <a:gd name="T14" fmla="*/ 2147483647 w 675"/>
              <a:gd name="T15" fmla="*/ 2147483647 h 773"/>
              <a:gd name="T16" fmla="*/ 2147483647 w 675"/>
              <a:gd name="T17" fmla="*/ 2147483647 h 773"/>
              <a:gd name="T18" fmla="*/ 2147483647 w 675"/>
              <a:gd name="T19" fmla="*/ 2147483647 h 773"/>
              <a:gd name="T20" fmla="*/ 2147483647 w 675"/>
              <a:gd name="T21" fmla="*/ 2147483647 h 773"/>
              <a:gd name="T22" fmla="*/ 2147483647 w 675"/>
              <a:gd name="T23" fmla="*/ 2147483647 h 773"/>
              <a:gd name="T24" fmla="*/ 2147483647 w 675"/>
              <a:gd name="T25" fmla="*/ 2147483647 h 773"/>
              <a:gd name="T26" fmla="*/ 2147483647 w 675"/>
              <a:gd name="T27" fmla="*/ 0 h 773"/>
              <a:gd name="T28" fmla="*/ 0 w 675"/>
              <a:gd name="T29" fmla="*/ 2147483647 h 773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675" h="773">
                <a:moveTo>
                  <a:pt x="0" y="41"/>
                </a:moveTo>
                <a:lnTo>
                  <a:pt x="75" y="339"/>
                </a:lnTo>
                <a:lnTo>
                  <a:pt x="273" y="579"/>
                </a:lnTo>
                <a:lnTo>
                  <a:pt x="605" y="769"/>
                </a:lnTo>
                <a:lnTo>
                  <a:pt x="675" y="773"/>
                </a:lnTo>
                <a:lnTo>
                  <a:pt x="563" y="583"/>
                </a:lnTo>
                <a:lnTo>
                  <a:pt x="493" y="521"/>
                </a:lnTo>
                <a:lnTo>
                  <a:pt x="493" y="269"/>
                </a:lnTo>
                <a:lnTo>
                  <a:pt x="323" y="78"/>
                </a:lnTo>
                <a:lnTo>
                  <a:pt x="286" y="58"/>
                </a:lnTo>
                <a:lnTo>
                  <a:pt x="253" y="111"/>
                </a:lnTo>
                <a:lnTo>
                  <a:pt x="141" y="128"/>
                </a:lnTo>
                <a:lnTo>
                  <a:pt x="145" y="70"/>
                </a:lnTo>
                <a:lnTo>
                  <a:pt x="17" y="0"/>
                </a:lnTo>
                <a:lnTo>
                  <a:pt x="0" y="4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4" name="Freeform 330"/>
          <p:cNvSpPr>
            <a:spLocks/>
          </p:cNvSpPr>
          <p:nvPr/>
        </p:nvSpPr>
        <p:spPr bwMode="auto">
          <a:xfrm>
            <a:off x="16468031" y="6309283"/>
            <a:ext cx="742353" cy="1455249"/>
          </a:xfrm>
          <a:custGeom>
            <a:avLst/>
            <a:gdLst>
              <a:gd name="T0" fmla="*/ 2147483647 w 138"/>
              <a:gd name="T1" fmla="*/ 0 h 271"/>
              <a:gd name="T2" fmla="*/ 2147483647 w 138"/>
              <a:gd name="T3" fmla="*/ 0 h 271"/>
              <a:gd name="T4" fmla="*/ 0 w 138"/>
              <a:gd name="T5" fmla="*/ 2147483647 h 271"/>
              <a:gd name="T6" fmla="*/ 2147483647 w 138"/>
              <a:gd name="T7" fmla="*/ 2147483647 h 271"/>
              <a:gd name="T8" fmla="*/ 2147483647 w 138"/>
              <a:gd name="T9" fmla="*/ 2147483647 h 271"/>
              <a:gd name="T10" fmla="*/ 2147483647 w 138"/>
              <a:gd name="T11" fmla="*/ 2147483647 h 271"/>
              <a:gd name="T12" fmla="*/ 2147483647 w 138"/>
              <a:gd name="T13" fmla="*/ 2147483647 h 271"/>
              <a:gd name="T14" fmla="*/ 2147483647 w 138"/>
              <a:gd name="T15" fmla="*/ 2147483647 h 271"/>
              <a:gd name="T16" fmla="*/ 2147483647 w 138"/>
              <a:gd name="T17" fmla="*/ 2147483647 h 271"/>
              <a:gd name="T18" fmla="*/ 2147483647 w 138"/>
              <a:gd name="T19" fmla="*/ 2147483647 h 271"/>
              <a:gd name="T20" fmla="*/ 2147483647 w 138"/>
              <a:gd name="T21" fmla="*/ 2147483647 h 271"/>
              <a:gd name="T22" fmla="*/ 2147483647 w 138"/>
              <a:gd name="T23" fmla="*/ 2147483647 h 271"/>
              <a:gd name="T24" fmla="*/ 2147483647 w 138"/>
              <a:gd name="T25" fmla="*/ 2147483647 h 271"/>
              <a:gd name="T26" fmla="*/ 2147483647 w 138"/>
              <a:gd name="T27" fmla="*/ 2147483647 h 271"/>
              <a:gd name="T28" fmla="*/ 2147483647 w 138"/>
              <a:gd name="T29" fmla="*/ 2147483647 h 271"/>
              <a:gd name="T30" fmla="*/ 2147483647 w 138"/>
              <a:gd name="T31" fmla="*/ 2147483647 h 271"/>
              <a:gd name="T32" fmla="*/ 2147483647 w 138"/>
              <a:gd name="T33" fmla="*/ 2147483647 h 271"/>
              <a:gd name="T34" fmla="*/ 2147483647 w 138"/>
              <a:gd name="T35" fmla="*/ 2147483647 h 271"/>
              <a:gd name="T36" fmla="*/ 2147483647 w 138"/>
              <a:gd name="T37" fmla="*/ 2147483647 h 271"/>
              <a:gd name="T38" fmla="*/ 2147483647 w 138"/>
              <a:gd name="T39" fmla="*/ 2147483647 h 271"/>
              <a:gd name="T40" fmla="*/ 2147483647 w 138"/>
              <a:gd name="T41" fmla="*/ 2147483647 h 271"/>
              <a:gd name="T42" fmla="*/ 2147483647 w 138"/>
              <a:gd name="T43" fmla="*/ 2147483647 h 271"/>
              <a:gd name="T44" fmla="*/ 2147483647 w 138"/>
              <a:gd name="T45" fmla="*/ 2147483647 h 271"/>
              <a:gd name="T46" fmla="*/ 2147483647 w 138"/>
              <a:gd name="T47" fmla="*/ 2147483647 h 271"/>
              <a:gd name="T48" fmla="*/ 2147483647 w 138"/>
              <a:gd name="T49" fmla="*/ 2147483647 h 271"/>
              <a:gd name="T50" fmla="*/ 2147483647 w 138"/>
              <a:gd name="T51" fmla="*/ 2147483647 h 271"/>
              <a:gd name="T52" fmla="*/ 2147483647 w 138"/>
              <a:gd name="T53" fmla="*/ 2147483647 h 271"/>
              <a:gd name="T54" fmla="*/ 2147483647 w 138"/>
              <a:gd name="T55" fmla="*/ 2147483647 h 271"/>
              <a:gd name="T56" fmla="*/ 2147483647 w 138"/>
              <a:gd name="T57" fmla="*/ 0 h 271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138" h="271">
                <a:moveTo>
                  <a:pt x="66" y="0"/>
                </a:moveTo>
                <a:lnTo>
                  <a:pt x="6" y="0"/>
                </a:lnTo>
                <a:lnTo>
                  <a:pt x="0" y="24"/>
                </a:lnTo>
                <a:lnTo>
                  <a:pt x="6" y="24"/>
                </a:lnTo>
                <a:lnTo>
                  <a:pt x="18" y="42"/>
                </a:lnTo>
                <a:lnTo>
                  <a:pt x="36" y="48"/>
                </a:lnTo>
                <a:lnTo>
                  <a:pt x="42" y="60"/>
                </a:lnTo>
                <a:lnTo>
                  <a:pt x="36" y="72"/>
                </a:lnTo>
                <a:lnTo>
                  <a:pt x="54" y="96"/>
                </a:lnTo>
                <a:lnTo>
                  <a:pt x="78" y="126"/>
                </a:lnTo>
                <a:lnTo>
                  <a:pt x="96" y="144"/>
                </a:lnTo>
                <a:lnTo>
                  <a:pt x="96" y="175"/>
                </a:lnTo>
                <a:lnTo>
                  <a:pt x="96" y="211"/>
                </a:lnTo>
                <a:lnTo>
                  <a:pt x="78" y="223"/>
                </a:lnTo>
                <a:lnTo>
                  <a:pt x="60" y="229"/>
                </a:lnTo>
                <a:lnTo>
                  <a:pt x="54" y="241"/>
                </a:lnTo>
                <a:lnTo>
                  <a:pt x="42" y="247"/>
                </a:lnTo>
                <a:lnTo>
                  <a:pt x="48" y="253"/>
                </a:lnTo>
                <a:lnTo>
                  <a:pt x="66" y="271"/>
                </a:lnTo>
                <a:lnTo>
                  <a:pt x="108" y="241"/>
                </a:lnTo>
                <a:lnTo>
                  <a:pt x="138" y="211"/>
                </a:lnTo>
                <a:lnTo>
                  <a:pt x="114" y="132"/>
                </a:lnTo>
                <a:lnTo>
                  <a:pt x="102" y="114"/>
                </a:lnTo>
                <a:lnTo>
                  <a:pt x="78" y="84"/>
                </a:lnTo>
                <a:lnTo>
                  <a:pt x="66" y="60"/>
                </a:lnTo>
                <a:lnTo>
                  <a:pt x="78" y="48"/>
                </a:lnTo>
                <a:lnTo>
                  <a:pt x="96" y="36"/>
                </a:lnTo>
                <a:lnTo>
                  <a:pt x="90" y="18"/>
                </a:lnTo>
                <a:lnTo>
                  <a:pt x="6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5" name="Freeform 446"/>
          <p:cNvSpPr>
            <a:spLocks/>
          </p:cNvSpPr>
          <p:nvPr/>
        </p:nvSpPr>
        <p:spPr bwMode="auto">
          <a:xfrm>
            <a:off x="15990802" y="6550844"/>
            <a:ext cx="824837" cy="1484706"/>
          </a:xfrm>
          <a:custGeom>
            <a:avLst/>
            <a:gdLst>
              <a:gd name="T0" fmla="*/ 2147483647 w 107"/>
              <a:gd name="T1" fmla="*/ 2147483647 h 190"/>
              <a:gd name="T2" fmla="*/ 0 w 107"/>
              <a:gd name="T3" fmla="*/ 2147483647 h 190"/>
              <a:gd name="T4" fmla="*/ 2147483647 w 107"/>
              <a:gd name="T5" fmla="*/ 2147483647 h 190"/>
              <a:gd name="T6" fmla="*/ 2147483647 w 107"/>
              <a:gd name="T7" fmla="*/ 2147483647 h 190"/>
              <a:gd name="T8" fmla="*/ 2147483647 w 107"/>
              <a:gd name="T9" fmla="*/ 2147483647 h 190"/>
              <a:gd name="T10" fmla="*/ 2147483647 w 107"/>
              <a:gd name="T11" fmla="*/ 2147483647 h 190"/>
              <a:gd name="T12" fmla="*/ 2147483647 w 107"/>
              <a:gd name="T13" fmla="*/ 2147483647 h 190"/>
              <a:gd name="T14" fmla="*/ 2147483647 w 107"/>
              <a:gd name="T15" fmla="*/ 2147483647 h 190"/>
              <a:gd name="T16" fmla="*/ 2147483647 w 107"/>
              <a:gd name="T17" fmla="*/ 2147483647 h 190"/>
              <a:gd name="T18" fmla="*/ 2147483647 w 107"/>
              <a:gd name="T19" fmla="*/ 2147483647 h 190"/>
              <a:gd name="T20" fmla="*/ 2147483647 w 107"/>
              <a:gd name="T21" fmla="*/ 2147483647 h 190"/>
              <a:gd name="T22" fmla="*/ 2147483647 w 107"/>
              <a:gd name="T23" fmla="*/ 2147483647 h 190"/>
              <a:gd name="T24" fmla="*/ 2147483647 w 107"/>
              <a:gd name="T25" fmla="*/ 2147483647 h 190"/>
              <a:gd name="T26" fmla="*/ 2147483647 w 107"/>
              <a:gd name="T27" fmla="*/ 2147483647 h 190"/>
              <a:gd name="T28" fmla="*/ 2147483647 w 107"/>
              <a:gd name="T29" fmla="*/ 2147483647 h 190"/>
              <a:gd name="T30" fmla="*/ 2147483647 w 107"/>
              <a:gd name="T31" fmla="*/ 2147483647 h 190"/>
              <a:gd name="T32" fmla="*/ 2147483647 w 107"/>
              <a:gd name="T33" fmla="*/ 2147483647 h 190"/>
              <a:gd name="T34" fmla="*/ 2147483647 w 107"/>
              <a:gd name="T35" fmla="*/ 2147483647 h 190"/>
              <a:gd name="T36" fmla="*/ 2147483647 w 107"/>
              <a:gd name="T37" fmla="*/ 2147483647 h 190"/>
              <a:gd name="T38" fmla="*/ 2147483647 w 107"/>
              <a:gd name="T39" fmla="*/ 2147483647 h 190"/>
              <a:gd name="T40" fmla="*/ 2147483647 w 107"/>
              <a:gd name="T41" fmla="*/ 2147483647 h 190"/>
              <a:gd name="T42" fmla="*/ 2147483647 w 107"/>
              <a:gd name="T43" fmla="*/ 2147483647 h 190"/>
              <a:gd name="T44" fmla="*/ 2147483647 w 107"/>
              <a:gd name="T45" fmla="*/ 2147483647 h 190"/>
              <a:gd name="T46" fmla="*/ 2147483647 w 107"/>
              <a:gd name="T47" fmla="*/ 2147483647 h 190"/>
              <a:gd name="T48" fmla="*/ 2147483647 w 107"/>
              <a:gd name="T49" fmla="*/ 2147483647 h 190"/>
              <a:gd name="T50" fmla="*/ 2147483647 w 107"/>
              <a:gd name="T51" fmla="*/ 2147483647 h 190"/>
              <a:gd name="T52" fmla="*/ 2147483647 w 107"/>
              <a:gd name="T53" fmla="*/ 2147483647 h 190"/>
              <a:gd name="T54" fmla="*/ 2147483647 w 107"/>
              <a:gd name="T55" fmla="*/ 2147483647 h 190"/>
              <a:gd name="T56" fmla="*/ 2147483647 w 107"/>
              <a:gd name="T57" fmla="*/ 2147483647 h 190"/>
              <a:gd name="T58" fmla="*/ 2147483647 w 107"/>
              <a:gd name="T59" fmla="*/ 0 h 190"/>
              <a:gd name="T60" fmla="*/ 2147483647 w 107"/>
              <a:gd name="T61" fmla="*/ 2147483647 h 19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107" h="190">
                <a:moveTo>
                  <a:pt x="7" y="9"/>
                </a:moveTo>
                <a:lnTo>
                  <a:pt x="0" y="23"/>
                </a:lnTo>
                <a:lnTo>
                  <a:pt x="15" y="47"/>
                </a:lnTo>
                <a:lnTo>
                  <a:pt x="15" y="60"/>
                </a:lnTo>
                <a:lnTo>
                  <a:pt x="22" y="78"/>
                </a:lnTo>
                <a:lnTo>
                  <a:pt x="19" y="93"/>
                </a:lnTo>
                <a:lnTo>
                  <a:pt x="23" y="110"/>
                </a:lnTo>
                <a:lnTo>
                  <a:pt x="26" y="118"/>
                </a:lnTo>
                <a:lnTo>
                  <a:pt x="19" y="126"/>
                </a:lnTo>
                <a:lnTo>
                  <a:pt x="13" y="159"/>
                </a:lnTo>
                <a:lnTo>
                  <a:pt x="33" y="182"/>
                </a:lnTo>
                <a:lnTo>
                  <a:pt x="34" y="178"/>
                </a:lnTo>
                <a:lnTo>
                  <a:pt x="46" y="185"/>
                </a:lnTo>
                <a:lnTo>
                  <a:pt x="46" y="190"/>
                </a:lnTo>
                <a:lnTo>
                  <a:pt x="56" y="188"/>
                </a:lnTo>
                <a:lnTo>
                  <a:pt x="59" y="184"/>
                </a:lnTo>
                <a:lnTo>
                  <a:pt x="43" y="174"/>
                </a:lnTo>
                <a:lnTo>
                  <a:pt x="27" y="149"/>
                </a:lnTo>
                <a:lnTo>
                  <a:pt x="19" y="138"/>
                </a:lnTo>
                <a:lnTo>
                  <a:pt x="32" y="113"/>
                </a:lnTo>
                <a:lnTo>
                  <a:pt x="57" y="108"/>
                </a:lnTo>
                <a:lnTo>
                  <a:pt x="70" y="119"/>
                </a:lnTo>
                <a:lnTo>
                  <a:pt x="63" y="97"/>
                </a:lnTo>
                <a:lnTo>
                  <a:pt x="72" y="87"/>
                </a:lnTo>
                <a:lnTo>
                  <a:pt x="101" y="87"/>
                </a:lnTo>
                <a:lnTo>
                  <a:pt x="107" y="73"/>
                </a:lnTo>
                <a:lnTo>
                  <a:pt x="95" y="50"/>
                </a:lnTo>
                <a:lnTo>
                  <a:pt x="85" y="37"/>
                </a:lnTo>
                <a:lnTo>
                  <a:pt x="48" y="27"/>
                </a:lnTo>
                <a:lnTo>
                  <a:pt x="36" y="0"/>
                </a:lnTo>
                <a:lnTo>
                  <a:pt x="7" y="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AU"/>
          </a:p>
        </p:txBody>
      </p:sp>
      <p:sp>
        <p:nvSpPr>
          <p:cNvPr id="106" name="Freeform 329"/>
          <p:cNvSpPr>
            <a:spLocks/>
          </p:cNvSpPr>
          <p:nvPr/>
        </p:nvSpPr>
        <p:spPr bwMode="auto">
          <a:xfrm>
            <a:off x="16238253" y="6403550"/>
            <a:ext cx="783597" cy="854297"/>
          </a:xfrm>
          <a:custGeom>
            <a:avLst/>
            <a:gdLst>
              <a:gd name="T0" fmla="*/ 1557099446 w 10000"/>
              <a:gd name="T1" fmla="*/ 2147483647 h 10000"/>
              <a:gd name="T2" fmla="*/ 1795553424 w 10000"/>
              <a:gd name="T3" fmla="*/ 2147483647 h 10000"/>
              <a:gd name="T4" fmla="*/ 1795553424 w 10000"/>
              <a:gd name="T5" fmla="*/ 2019481425 h 10000"/>
              <a:gd name="T6" fmla="*/ 1561415592 w 10000"/>
              <a:gd name="T7" fmla="*/ 1716105542 h 10000"/>
              <a:gd name="T8" fmla="*/ 1249166454 w 10000"/>
              <a:gd name="T9" fmla="*/ 1211740132 h 10000"/>
              <a:gd name="T10" fmla="*/ 1014850316 w 10000"/>
              <a:gd name="T11" fmla="*/ 806974560 h 10000"/>
              <a:gd name="T12" fmla="*/ 1092952268 w 10000"/>
              <a:gd name="T13" fmla="*/ 605742369 h 10000"/>
              <a:gd name="T14" fmla="*/ 1014850316 w 10000"/>
              <a:gd name="T15" fmla="*/ 403998332 h 10000"/>
              <a:gd name="T16" fmla="*/ 780703130 w 10000"/>
              <a:gd name="T17" fmla="*/ 302621350 h 10000"/>
              <a:gd name="T18" fmla="*/ 624489387 w 10000"/>
              <a:gd name="T19" fmla="*/ 0 h 10000"/>
              <a:gd name="T20" fmla="*/ 546386970 w 10000"/>
              <a:gd name="T21" fmla="*/ 0 h 10000"/>
              <a:gd name="T22" fmla="*/ 156213743 w 10000"/>
              <a:gd name="T23" fmla="*/ 100622449 h 10000"/>
              <a:gd name="T24" fmla="*/ 0 w 10000"/>
              <a:gd name="T25" fmla="*/ 403998332 h 10000"/>
              <a:gd name="T26" fmla="*/ 78102417 w 10000"/>
              <a:gd name="T27" fmla="*/ 605742369 h 10000"/>
              <a:gd name="T28" fmla="*/ 156213743 w 10000"/>
              <a:gd name="T29" fmla="*/ 1211740132 h 10000"/>
              <a:gd name="T30" fmla="*/ 702600713 w 10000"/>
              <a:gd name="T31" fmla="*/ 1211740132 h 10000"/>
              <a:gd name="T32" fmla="*/ 936738546 w 10000"/>
              <a:gd name="T33" fmla="*/ 1312362604 h 10000"/>
              <a:gd name="T34" fmla="*/ 1327090100 w 10000"/>
              <a:gd name="T35" fmla="*/ 2120103874 h 10000"/>
              <a:gd name="T36" fmla="*/ 1249166454 w 10000"/>
              <a:gd name="T37" fmla="*/ 2147483647 h 10000"/>
              <a:gd name="T38" fmla="*/ 1557099446 w 10000"/>
              <a:gd name="T39" fmla="*/ 2147483647 h 100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0000" h="10000">
                <a:moveTo>
                  <a:pt x="8672" y="9830"/>
                </a:moveTo>
                <a:lnTo>
                  <a:pt x="10000" y="10000"/>
                </a:lnTo>
                <a:lnTo>
                  <a:pt x="10000" y="7948"/>
                </a:lnTo>
                <a:lnTo>
                  <a:pt x="8696" y="6754"/>
                </a:lnTo>
                <a:lnTo>
                  <a:pt x="6957" y="4769"/>
                </a:lnTo>
                <a:lnTo>
                  <a:pt x="5652" y="3176"/>
                </a:lnTo>
                <a:lnTo>
                  <a:pt x="6087" y="2384"/>
                </a:lnTo>
                <a:lnTo>
                  <a:pt x="5652" y="1590"/>
                </a:lnTo>
                <a:lnTo>
                  <a:pt x="4348" y="1191"/>
                </a:lnTo>
                <a:lnTo>
                  <a:pt x="3478" y="0"/>
                </a:lnTo>
                <a:lnTo>
                  <a:pt x="3043" y="0"/>
                </a:lnTo>
                <a:lnTo>
                  <a:pt x="870" y="396"/>
                </a:lnTo>
                <a:lnTo>
                  <a:pt x="0" y="1590"/>
                </a:lnTo>
                <a:lnTo>
                  <a:pt x="435" y="2384"/>
                </a:lnTo>
                <a:lnTo>
                  <a:pt x="870" y="4769"/>
                </a:lnTo>
                <a:lnTo>
                  <a:pt x="3913" y="4769"/>
                </a:lnTo>
                <a:lnTo>
                  <a:pt x="5217" y="5165"/>
                </a:lnTo>
                <a:lnTo>
                  <a:pt x="7391" y="8344"/>
                </a:lnTo>
                <a:lnTo>
                  <a:pt x="6957" y="9602"/>
                </a:lnTo>
                <a:lnTo>
                  <a:pt x="8672" y="983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107" name="Freeform 329"/>
          <p:cNvSpPr>
            <a:spLocks/>
          </p:cNvSpPr>
          <p:nvPr/>
        </p:nvSpPr>
        <p:spPr bwMode="auto">
          <a:xfrm>
            <a:off x="16473921" y="7198930"/>
            <a:ext cx="547929" cy="435985"/>
          </a:xfrm>
          <a:custGeom>
            <a:avLst/>
            <a:gdLst>
              <a:gd name="T0" fmla="*/ 348872861 w 10000"/>
              <a:gd name="T1" fmla="*/ 27209600 h 6448"/>
              <a:gd name="T2" fmla="*/ 315095383 w 10000"/>
              <a:gd name="T3" fmla="*/ 15074732 h 6448"/>
              <a:gd name="T4" fmla="*/ 240533365 w 10000"/>
              <a:gd name="T5" fmla="*/ 0 h 6448"/>
              <a:gd name="T6" fmla="*/ 80162754 w 10000"/>
              <a:gd name="T7" fmla="*/ 50172884 h 6448"/>
              <a:gd name="T8" fmla="*/ 0 w 10000"/>
              <a:gd name="T9" fmla="*/ 150615594 h 6448"/>
              <a:gd name="T10" fmla="*/ 0 w 10000"/>
              <a:gd name="T11" fmla="*/ 351307147 h 6448"/>
              <a:gd name="T12" fmla="*/ 133606765 w 10000"/>
              <a:gd name="T13" fmla="*/ 601966131 h 6448"/>
              <a:gd name="T14" fmla="*/ 187047513 w 10000"/>
              <a:gd name="T15" fmla="*/ 652241915 h 6448"/>
              <a:gd name="T16" fmla="*/ 240533365 w 10000"/>
              <a:gd name="T17" fmla="*/ 601966131 h 6448"/>
              <a:gd name="T18" fmla="*/ 267168619 w 10000"/>
              <a:gd name="T19" fmla="*/ 501626339 h 6448"/>
              <a:gd name="T20" fmla="*/ 347418124 w 10000"/>
              <a:gd name="T21" fmla="*/ 451756161 h 6448"/>
              <a:gd name="T22" fmla="*/ 427539023 w 10000"/>
              <a:gd name="T23" fmla="*/ 351307147 h 6448"/>
              <a:gd name="T24" fmla="*/ 427539023 w 10000"/>
              <a:gd name="T25" fmla="*/ 50172884 h 6448"/>
              <a:gd name="T26" fmla="*/ 348872861 w 10000"/>
              <a:gd name="T27" fmla="*/ 27209600 h 644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0000" h="6448">
                <a:moveTo>
                  <a:pt x="8160" y="269"/>
                </a:moveTo>
                <a:cubicBezTo>
                  <a:pt x="7722" y="211"/>
                  <a:pt x="7792" y="194"/>
                  <a:pt x="7370" y="149"/>
                </a:cubicBezTo>
                <a:lnTo>
                  <a:pt x="5626" y="0"/>
                </a:lnTo>
                <a:lnTo>
                  <a:pt x="1875" y="496"/>
                </a:lnTo>
                <a:lnTo>
                  <a:pt x="0" y="1489"/>
                </a:lnTo>
                <a:lnTo>
                  <a:pt x="0" y="3473"/>
                </a:lnTo>
                <a:lnTo>
                  <a:pt x="3125" y="5951"/>
                </a:lnTo>
                <a:lnTo>
                  <a:pt x="4375" y="6448"/>
                </a:lnTo>
                <a:lnTo>
                  <a:pt x="5626" y="5951"/>
                </a:lnTo>
                <a:lnTo>
                  <a:pt x="6249" y="4959"/>
                </a:lnTo>
                <a:lnTo>
                  <a:pt x="8126" y="4466"/>
                </a:lnTo>
                <a:lnTo>
                  <a:pt x="10000" y="3473"/>
                </a:lnTo>
                <a:lnTo>
                  <a:pt x="10000" y="496"/>
                </a:lnTo>
                <a:lnTo>
                  <a:pt x="8160" y="26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AU"/>
          </a:p>
        </p:txBody>
      </p:sp>
      <p:sp>
        <p:nvSpPr>
          <p:cNvPr id="96330" name="AutoShape 74"/>
          <p:cNvSpPr>
            <a:spLocks/>
          </p:cNvSpPr>
          <p:nvPr/>
        </p:nvSpPr>
        <p:spPr bwMode="auto">
          <a:xfrm>
            <a:off x="19413876" y="5360723"/>
            <a:ext cx="232410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115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4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%</a:t>
            </a:r>
            <a:endParaRPr lang="en-US" dirty="0"/>
          </a:p>
        </p:txBody>
      </p:sp>
      <p:sp>
        <p:nvSpPr>
          <p:cNvPr id="96331" name="AutoShape 75"/>
          <p:cNvSpPr>
            <a:spLocks/>
          </p:cNvSpPr>
          <p:nvPr/>
        </p:nvSpPr>
        <p:spPr bwMode="auto">
          <a:xfrm>
            <a:off x="19337676" y="6351323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growth</a:t>
            </a:r>
          </a:p>
        </p:txBody>
      </p:sp>
      <p:sp>
        <p:nvSpPr>
          <p:cNvPr id="109" name="AutoShape 74"/>
          <p:cNvSpPr>
            <a:spLocks/>
          </p:cNvSpPr>
          <p:nvPr/>
        </p:nvSpPr>
        <p:spPr bwMode="auto">
          <a:xfrm>
            <a:off x="11903968" y="8514184"/>
            <a:ext cx="4174240" cy="13081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2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USD </a:t>
            </a:r>
            <a:r>
              <a:rPr lang="en-US" sz="7900" b="1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$11.3</a:t>
            </a:r>
            <a:endParaRPr lang="en-US" dirty="0"/>
          </a:p>
        </p:txBody>
      </p:sp>
      <p:sp>
        <p:nvSpPr>
          <p:cNvPr id="110" name="AutoShape 75"/>
          <p:cNvSpPr>
            <a:spLocks/>
          </p:cNvSpPr>
          <p:nvPr/>
        </p:nvSpPr>
        <p:spPr bwMode="auto">
          <a:xfrm>
            <a:off x="13389648" y="9545538"/>
            <a:ext cx="2463800" cy="8890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5200" dirty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b</a:t>
            </a:r>
            <a:r>
              <a:rPr lang="en-US" sz="5200" dirty="0" smtClean="0">
                <a:solidFill>
                  <a:srgbClr val="333333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illion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AutoShape 1"/>
          <p:cNvSpPr>
            <a:spLocks/>
          </p:cNvSpPr>
          <p:nvPr/>
        </p:nvSpPr>
        <p:spPr bwMode="auto">
          <a:xfrm>
            <a:off x="4316413" y="3541713"/>
            <a:ext cx="1676400" cy="16779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1C8B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0" name="AutoShape 2"/>
          <p:cNvSpPr>
            <a:spLocks/>
          </p:cNvSpPr>
          <p:nvPr/>
        </p:nvSpPr>
        <p:spPr bwMode="auto">
          <a:xfrm>
            <a:off x="4316413" y="8139113"/>
            <a:ext cx="1676400" cy="16779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89C3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1" name="AutoShape 3"/>
          <p:cNvSpPr>
            <a:spLocks/>
          </p:cNvSpPr>
          <p:nvPr/>
        </p:nvSpPr>
        <p:spPr bwMode="auto">
          <a:xfrm>
            <a:off x="4978400" y="8588375"/>
            <a:ext cx="1009650" cy="1192213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E08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852" name="AutoShape 4"/>
          <p:cNvSpPr>
            <a:spLocks/>
          </p:cNvSpPr>
          <p:nvPr/>
        </p:nvSpPr>
        <p:spPr bwMode="auto">
          <a:xfrm>
            <a:off x="4570413" y="8393113"/>
            <a:ext cx="1157287" cy="1157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EAAD5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3" name="AutoShape 5"/>
          <p:cNvSpPr>
            <a:spLocks/>
          </p:cNvSpPr>
          <p:nvPr/>
        </p:nvSpPr>
        <p:spPr bwMode="auto">
          <a:xfrm>
            <a:off x="4978400" y="3987800"/>
            <a:ext cx="1009650" cy="1192213"/>
          </a:xfrm>
          <a:custGeom>
            <a:avLst/>
            <a:gdLst>
              <a:gd name="T0" fmla="*/ 10255 w 20511"/>
              <a:gd name="T1" fmla="*/ 10800 h 21600"/>
              <a:gd name="T2" fmla="*/ 10255 w 20511"/>
              <a:gd name="T3" fmla="*/ 10800 h 21600"/>
              <a:gd name="T4" fmla="*/ 10255 w 20511"/>
              <a:gd name="T5" fmla="*/ 10800 h 21600"/>
              <a:gd name="T6" fmla="*/ 10255 w 20511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11" h="21600">
                <a:moveTo>
                  <a:pt x="0" y="17019"/>
                </a:moveTo>
                <a:lnTo>
                  <a:pt x="8317" y="21600"/>
                </a:lnTo>
                <a:cubicBezTo>
                  <a:pt x="8317" y="21600"/>
                  <a:pt x="21600" y="18552"/>
                  <a:pt x="20439" y="5212"/>
                </a:cubicBezTo>
                <a:lnTo>
                  <a:pt x="12207" y="0"/>
                </a:lnTo>
                <a:lnTo>
                  <a:pt x="0" y="17019"/>
                </a:lnTo>
                <a:close/>
              </a:path>
            </a:pathLst>
          </a:custGeom>
          <a:solidFill>
            <a:srgbClr val="44A29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78854" name="AutoShape 6"/>
          <p:cNvSpPr>
            <a:spLocks/>
          </p:cNvSpPr>
          <p:nvPr/>
        </p:nvSpPr>
        <p:spPr bwMode="auto">
          <a:xfrm>
            <a:off x="4570413" y="3795713"/>
            <a:ext cx="1157287" cy="1157287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6DD3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1pPr>
            <a:lvl2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2pPr>
            <a:lvl3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3pPr>
            <a:lvl4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4pPr>
            <a:lvl5pPr defTabSz="584200"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5pPr>
            <a:lvl6pPr marL="18288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6pPr>
            <a:lvl7pPr marL="22860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7pPr>
            <a:lvl8pPr marL="27432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8pPr>
            <a:lvl9pPr marL="3200400" algn="ctr" defTabSz="58420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defRPr>
            </a:lvl9pPr>
          </a:lstStyle>
          <a:p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855" name="AutoShape 7"/>
          <p:cNvSpPr>
            <a:spLocks/>
          </p:cNvSpPr>
          <p:nvPr/>
        </p:nvSpPr>
        <p:spPr bwMode="auto">
          <a:xfrm>
            <a:off x="4656138" y="4102100"/>
            <a:ext cx="998537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000" b="1">
                <a:solidFill>
                  <a:srgbClr val="FFFFF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2014</a:t>
            </a:r>
            <a:endParaRPr lang="en-US"/>
          </a:p>
        </p:txBody>
      </p:sp>
      <p:sp>
        <p:nvSpPr>
          <p:cNvPr id="78856" name="AutoShape 8"/>
          <p:cNvSpPr>
            <a:spLocks/>
          </p:cNvSpPr>
          <p:nvPr/>
        </p:nvSpPr>
        <p:spPr bwMode="auto">
          <a:xfrm>
            <a:off x="4648200" y="8699500"/>
            <a:ext cx="996950" cy="5588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r>
              <a:rPr lang="en-US" sz="3000" b="1">
                <a:solidFill>
                  <a:srgbClr val="FFFFFF"/>
                </a:solidFill>
                <a:latin typeface="Lato Regular" charset="0"/>
                <a:ea typeface="Lato Regular" charset="0"/>
                <a:cs typeface="Lato Regular" charset="0"/>
                <a:sym typeface="Lato Regular" charset="0"/>
              </a:rPr>
              <a:t>2015</a:t>
            </a:r>
            <a:endParaRPr lang="en-US"/>
          </a:p>
        </p:txBody>
      </p:sp>
      <p:sp>
        <p:nvSpPr>
          <p:cNvPr id="78857" name="AutoShape 9"/>
          <p:cNvSpPr>
            <a:spLocks/>
          </p:cNvSpPr>
          <p:nvPr/>
        </p:nvSpPr>
        <p:spPr bwMode="auto">
          <a:xfrm>
            <a:off x="1828800" y="5537200"/>
            <a:ext cx="66548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8858" name="AutoShape 10"/>
          <p:cNvSpPr>
            <a:spLocks/>
          </p:cNvSpPr>
          <p:nvPr/>
        </p:nvSpPr>
        <p:spPr bwMode="auto">
          <a:xfrm>
            <a:off x="1828800" y="10096500"/>
            <a:ext cx="6654800" cy="12192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sz="3600">
                <a:solidFill>
                  <a:srgbClr val="4D4D4D"/>
                </a:solidFill>
                <a:latin typeface="Lato Light" panose="020F0302020204030203" pitchFamily="34" charset="0"/>
                <a:ea typeface="Lato Light" panose="020F0302020204030203" pitchFamily="34" charset="0"/>
                <a:cs typeface="Lato Light" panose="020F0302020204030203" pitchFamily="34" charset="0"/>
                <a:sym typeface="Lato Light" panose="020F0302020204030203" pitchFamily="34" charset="0"/>
              </a:rPr>
              <a:t>Lorem ipsum dolor sit amet, consectetur adipiscing elit. </a:t>
            </a:r>
            <a:endParaRPr lang="en-US"/>
          </a:p>
        </p:txBody>
      </p:sp>
      <p:sp>
        <p:nvSpPr>
          <p:cNvPr id="78859" name="AutoShape 11"/>
          <p:cNvSpPr>
            <a:spLocks/>
          </p:cNvSpPr>
          <p:nvPr/>
        </p:nvSpPr>
        <p:spPr bwMode="auto">
          <a:xfrm>
            <a:off x="1379538" y="844550"/>
            <a:ext cx="14922500" cy="15113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l"/>
            <a:r>
              <a:rPr lang="en-US" sz="9200" b="1" dirty="0">
                <a:solidFill>
                  <a:srgbClr val="4D4D4D"/>
                </a:solidFill>
                <a:latin typeface="Aleo" panose="020F0502020204030203" pitchFamily="34" charset="0"/>
                <a:ea typeface="Aleo Regular" charset="0"/>
                <a:cs typeface="Aleo Regular" charset="0"/>
                <a:sym typeface="Aleo Regular" charset="0"/>
              </a:rPr>
              <a:t>How we will make money</a:t>
            </a:r>
            <a:endParaRPr lang="en-US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8845493"/>
              </p:ext>
            </p:extLst>
          </p:nvPr>
        </p:nvGraphicFramePr>
        <p:xfrm>
          <a:off x="9383688" y="3155960"/>
          <a:ext cx="12600012" cy="8913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Pakiet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</TotalTime>
  <Words>1475</Words>
  <Application>Microsoft Office PowerPoint</Application>
  <PresentationFormat>Custom</PresentationFormat>
  <Paragraphs>329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8" baseType="lpstr">
      <vt:lpstr>Aleo</vt:lpstr>
      <vt:lpstr>Aleo Light</vt:lpstr>
      <vt:lpstr>Aleo Regular</vt:lpstr>
      <vt:lpstr>Arial</vt:lpstr>
      <vt:lpstr>Calibri</vt:lpstr>
      <vt:lpstr>Calibri Light</vt:lpstr>
      <vt:lpstr>Gill Sans</vt:lpstr>
      <vt:lpstr>Helvetica</vt:lpstr>
      <vt:lpstr>Lato Light</vt:lpstr>
      <vt:lpstr>Lato Regular</vt:lpstr>
      <vt:lpstr>Lucida Grande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contact@improvepresentation.com</dc:creator>
  <cp:lastModifiedBy>Michael Walton</cp:lastModifiedBy>
  <cp:revision>116</cp:revision>
  <dcterms:modified xsi:type="dcterms:W3CDTF">2014-04-06T05:51:18Z</dcterms:modified>
</cp:coreProperties>
</file>